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9" name="Picture 3" descr="E:\WORK\201604 PPT\201604 多样屋 PPT\TA040104011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571612"/>
            <a:ext cx="4322011" cy="5000660"/>
          </a:xfrm>
          <a:prstGeom prst="rect">
            <a:avLst/>
          </a:prstGeom>
          <a:noFill/>
        </p:spPr>
      </p:pic>
      <p:grpSp>
        <p:nvGrpSpPr>
          <p:cNvPr id="2" name="组合 19"/>
          <p:cNvGrpSpPr/>
          <p:nvPr/>
        </p:nvGrpSpPr>
        <p:grpSpPr>
          <a:xfrm>
            <a:off x="857224" y="1643050"/>
            <a:ext cx="2299027" cy="978729"/>
            <a:chOff x="4360287" y="1116000"/>
            <a:chExt cx="2299027" cy="978729"/>
          </a:xfrm>
        </p:grpSpPr>
        <p:sp>
          <p:nvSpPr>
            <p:cNvPr id="21" name="TextBox 20"/>
            <p:cNvSpPr txBox="1"/>
            <p:nvPr/>
          </p:nvSpPr>
          <p:spPr>
            <a:xfrm>
              <a:off x="4360287" y="1116000"/>
              <a:ext cx="2299027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健康</a:t>
              </a: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典雅，</a:t>
              </a:r>
              <a:endPara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气质</a:t>
              </a: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非凡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463438" y="1589058"/>
              <a:ext cx="1944000" cy="158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643702" y="3286124"/>
            <a:ext cx="235748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76.00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本色生活泡茶师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TA040104011ZZ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+Tritan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优质不锈钢内胆，汽车烤漆工艺！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双层抽真空技术！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茶隔和功夫茶杯均采用进口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Tritan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材料，健康典雅，气质非凡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自带三个功夫茶杯，随时随地享受喝茶乐趣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5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</TotalTime>
  <Words>77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716</cp:revision>
  <dcterms:created xsi:type="dcterms:W3CDTF">2016-12-01T07:26:00Z</dcterms:created>
  <dcterms:modified xsi:type="dcterms:W3CDTF">2018-02-11T02:16:11Z</dcterms:modified>
</cp:coreProperties>
</file>