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5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000760" y="1428736"/>
            <a:ext cx="278608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LF-E082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多功能旋转沥水蔬果篮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68.00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22.00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24×22.7×11.5cm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PP+TPE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12pcs/</a:t>
            </a: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产品采用优质原材料，使用安全放心。</a:t>
            </a:r>
          </a:p>
          <a:p>
            <a:pPr>
              <a:defRPr/>
            </a:pP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橡胶把手，手感细腻。</a:t>
            </a:r>
          </a:p>
          <a:p>
            <a:pPr>
              <a:defRPr/>
            </a:pP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可旋转沥水设计，使用便捷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2" name="Picture 4" descr="C:\Users\Administrator\Desktop\95-100爱家-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785794"/>
            <a:ext cx="1282700" cy="527050"/>
          </a:xfrm>
          <a:prstGeom prst="rect">
            <a:avLst/>
          </a:prstGeom>
          <a:noFill/>
        </p:spPr>
      </p:pic>
      <p:pic>
        <p:nvPicPr>
          <p:cNvPr id="7170" name="Picture 2" descr="C:\Users\Administrator\Desktop\4W4A266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2000240"/>
            <a:ext cx="4662002" cy="47863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839665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4887</TotalTime>
  <Words>52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487</cp:revision>
  <dcterms:created xsi:type="dcterms:W3CDTF">2016-12-01T07:26:00Z</dcterms:created>
  <dcterms:modified xsi:type="dcterms:W3CDTF">2018-02-09T07:50:18Z</dcterms:modified>
</cp:coreProperties>
</file>