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WORK\201604 PPT\201604 多样屋 PPT\QQ截图201604131414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643314"/>
            <a:ext cx="2698346" cy="245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82.00</a:t>
            </a:r>
          </a:p>
          <a:p>
            <a:pPr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清雅保温壶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-1.6L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TA210601221ZZ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18×15×29.5cm   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1.6L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材质：玻璃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超大容量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1.6L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超长保温时效；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人体工学设计单柄提手，按盖出水设计。</a:t>
            </a:r>
          </a:p>
        </p:txBody>
      </p:sp>
      <p:pic>
        <p:nvPicPr>
          <p:cNvPr id="16387" name="Picture 3" descr="E:\WORK\201604 PPT\201604 多样屋 PPT\未标题-3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500174"/>
            <a:ext cx="741363" cy="795337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3929058" y="1142984"/>
            <a:ext cx="2185884" cy="830997"/>
            <a:chOff x="3957752" y="1169243"/>
            <a:chExt cx="2185884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4293450" y="1169243"/>
              <a:ext cx="18501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清新</a:t>
              </a:r>
              <a:r>
                <a:rPr lang="zh-CN" altLang="en-US" sz="240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雅致，</a:t>
              </a:r>
              <a:endPara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温暖</a:t>
              </a:r>
              <a:r>
                <a:rPr lang="zh-CN" altLang="en-US" sz="20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一生</a:t>
              </a:r>
              <a:endPara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57752" y="1597871"/>
              <a:ext cx="2052000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715140" y="571480"/>
            <a:ext cx="2143108" cy="1071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Calibri" pitchFamily="34" charset="0"/>
              </a:rPr>
              <a:t>尚有部分库存。</a:t>
            </a:r>
            <a:endParaRPr lang="en-US" altLang="zh-CN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Calibri" pitchFamily="34" charset="0"/>
              </a:rPr>
              <a:t>出完库存不再备货，再订货需起订量。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80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717</cp:revision>
  <dcterms:created xsi:type="dcterms:W3CDTF">2016-12-01T07:26:00Z</dcterms:created>
  <dcterms:modified xsi:type="dcterms:W3CDTF">2018-02-11T02:16:29Z</dcterms:modified>
</cp:coreProperties>
</file>