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WORK\201604 PPT\201604 多样屋 PPT\TA210302046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4175"/>
            <a:ext cx="6483350" cy="6473825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6429388" y="714356"/>
            <a:ext cx="2714612" cy="6143644"/>
          </a:xfrm>
          <a:prstGeom prst="rect">
            <a:avLst/>
          </a:prstGeom>
          <a:solidFill>
            <a:srgbClr val="DFF1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53200" y="2133600"/>
            <a:ext cx="2819400" cy="2600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冷水壶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1.2L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TA210302046ZZ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15.5×10.5×25cm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1.2L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PC+PS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绿色环保材质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超大容量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1.2L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人体工学设计握手，单手提壶开关盖设计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29400" y="4572000"/>
            <a:ext cx="25146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26" name="Picture 3"/>
          <p:cNvPicPr>
            <a:picLocks noChangeAspect="1" noChangeArrowheads="1"/>
          </p:cNvPicPr>
          <p:nvPr/>
        </p:nvPicPr>
        <p:blipFill>
          <a:blip r:embed="rId3"/>
          <a:srcRect b="5000"/>
          <a:stretch>
            <a:fillRect/>
          </a:stretch>
        </p:blipFill>
        <p:spPr bwMode="auto">
          <a:xfrm>
            <a:off x="6629400" y="4724400"/>
            <a:ext cx="14478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106984"/>
            <a:ext cx="741363" cy="795337"/>
          </a:xfrm>
          <a:prstGeom prst="rect">
            <a:avLst/>
          </a:prstGeom>
          <a:noFill/>
        </p:spPr>
      </p:pic>
      <p:pic>
        <p:nvPicPr>
          <p:cNvPr id="12" name="Picture 2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1142984"/>
            <a:ext cx="749300" cy="749300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034" y="314324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环保健康，</a:t>
            </a:r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清爽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一夏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71472" y="3636000"/>
            <a:ext cx="1116000" cy="1588"/>
          </a:xfrm>
          <a:prstGeom prst="line">
            <a:avLst/>
          </a:prstGeom>
          <a:ln w="57150">
            <a:solidFill>
              <a:srgbClr val="ADDB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1472" y="3643314"/>
            <a:ext cx="2196000" cy="15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465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1429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0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53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718</cp:revision>
  <dcterms:created xsi:type="dcterms:W3CDTF">2016-12-01T07:26:00Z</dcterms:created>
  <dcterms:modified xsi:type="dcterms:W3CDTF">2018-02-11T02:16:40Z</dcterms:modified>
</cp:coreProperties>
</file>