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8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500826" y="714356"/>
            <a:ext cx="2643174" cy="6143644"/>
          </a:xfrm>
          <a:prstGeom prst="rect">
            <a:avLst/>
          </a:prstGeom>
          <a:solidFill>
            <a:srgbClr val="DFF1E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00826" y="6715148"/>
            <a:ext cx="2643174" cy="1428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5072074"/>
            <a:ext cx="853125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5" y="5072074"/>
            <a:ext cx="9125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 descr="E:\WORK\201604 PPT\201604 多样屋 PPT\TA210502225ZZ  TA210502224ZZ (2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857232"/>
            <a:ext cx="3181350" cy="5761037"/>
          </a:xfrm>
          <a:prstGeom prst="rect">
            <a:avLst/>
          </a:prstGeom>
          <a:noFill/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5125" name="Picture 5" descr="E:\WORK\201604 PPT\201604 多样屋 PPT\未标题-3-0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15140" y="1285860"/>
            <a:ext cx="741363" cy="795337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6608798" y="2500306"/>
            <a:ext cx="2438400" cy="26007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62.00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26.00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雅玻璃随身杯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-400ml</a:t>
            </a: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TA210502225DC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尺寸：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7×7×21cm</a:t>
            </a: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400ml</a:t>
            </a: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PP+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玻璃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食品级材质，饮用健康放心；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隐形提手，方便随身携带；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可拆装结构，方便清洗。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86248" y="2928934"/>
            <a:ext cx="1285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ADDB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饮用</a:t>
            </a:r>
            <a:endParaRPr lang="en-US" altLang="zh-CN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随身</a:t>
            </a:r>
            <a:r>
              <a:rPr lang="zh-CN" altLang="en-US" sz="2000" dirty="0" smtClean="0">
                <a:solidFill>
                  <a:srgbClr val="ADDB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携带</a:t>
            </a:r>
            <a:endParaRPr lang="zh-CN" altLang="en-US" sz="2000" dirty="0">
              <a:solidFill>
                <a:srgbClr val="ADDB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5400000">
            <a:off x="3979454" y="3305578"/>
            <a:ext cx="612000" cy="158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4961</TotalTime>
  <Words>59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719</cp:revision>
  <dcterms:created xsi:type="dcterms:W3CDTF">2016-12-01T07:26:00Z</dcterms:created>
  <dcterms:modified xsi:type="dcterms:W3CDTF">2018-02-11T02:16:52Z</dcterms:modified>
</cp:coreProperties>
</file>