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8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/>
          <p:cNvGrpSpPr/>
          <p:nvPr/>
        </p:nvGrpSpPr>
        <p:grpSpPr>
          <a:xfrm>
            <a:off x="0" y="714356"/>
            <a:ext cx="9144000" cy="6143644"/>
            <a:chOff x="0" y="714356"/>
            <a:chExt cx="9144000" cy="6143644"/>
          </a:xfrm>
        </p:grpSpPr>
        <p:sp>
          <p:nvSpPr>
            <p:cNvPr id="26" name="矩形 25"/>
            <p:cNvSpPr/>
            <p:nvPr/>
          </p:nvSpPr>
          <p:spPr>
            <a:xfrm>
              <a:off x="6500826" y="714356"/>
              <a:ext cx="2643174" cy="6143644"/>
            </a:xfrm>
            <a:prstGeom prst="rect">
              <a:avLst/>
            </a:prstGeom>
            <a:solidFill>
              <a:srgbClr val="DFF1E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500826" y="6715148"/>
              <a:ext cx="2643174" cy="1428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0" y="6643710"/>
              <a:ext cx="9144000" cy="714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146" name="Picture 2" descr="E:\WORK\201604 PPT\201604 多样屋 PPT\TA210502225ZZ  TA210502224Z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71546"/>
            <a:ext cx="2798763" cy="5403850"/>
          </a:xfrm>
          <a:prstGeom prst="rect">
            <a:avLst/>
          </a:prstGeom>
          <a:noFill/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grpSp>
        <p:nvGrpSpPr>
          <p:cNvPr id="3" name="组合 21"/>
          <p:cNvGrpSpPr/>
          <p:nvPr/>
        </p:nvGrpSpPr>
        <p:grpSpPr>
          <a:xfrm>
            <a:off x="6634194" y="1714488"/>
            <a:ext cx="2438400" cy="3513653"/>
            <a:chOff x="6634194" y="1990721"/>
            <a:chExt cx="2438400" cy="3513653"/>
          </a:xfrm>
        </p:grpSpPr>
        <p:sp>
          <p:nvSpPr>
            <p:cNvPr id="11" name="矩形 10"/>
            <p:cNvSpPr/>
            <p:nvPr/>
          </p:nvSpPr>
          <p:spPr>
            <a:xfrm>
              <a:off x="6634194" y="2857496"/>
              <a:ext cx="2438400" cy="26468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市场参考价：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52.00</a:t>
              </a:r>
            </a:p>
            <a:p>
              <a:pPr>
                <a:defRPr/>
              </a:pP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批发价：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21.00</a:t>
              </a:r>
            </a:p>
            <a:p>
              <a:pPr>
                <a:defRPr/>
              </a:pP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清雅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玻璃随身杯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-300ml</a:t>
              </a:r>
            </a:p>
            <a:p>
              <a:pPr>
                <a:defRPr/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TA210502224ZZ</a:t>
              </a:r>
            </a:p>
            <a:p>
              <a:pPr>
                <a:defRPr/>
              </a:pPr>
              <a:endPara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尺寸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6.5×6.5×18.5cm </a:t>
              </a:r>
            </a:p>
            <a:p>
              <a:pPr>
                <a:defRPr/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容量：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300ml</a:t>
              </a:r>
            </a:p>
            <a:p>
              <a:pPr>
                <a:defRPr/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材质：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PP+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玻璃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装箱明细：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30pcs/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箱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食品级材质，饮用健康放心；</a:t>
              </a:r>
            </a:p>
            <a:p>
              <a:pPr>
                <a:defRPr/>
              </a:pP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隐形提手，方便随身携带；</a:t>
              </a:r>
            </a:p>
            <a:p>
              <a:pPr>
                <a:defRPr/>
              </a:pP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可拆装结构，方便清洗。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3" name="Picture 5" descr="E:\WORK\201604 PPT\201604 多样屋 PPT\未标题-3-0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69140" y="1990721"/>
              <a:ext cx="741363" cy="795337"/>
            </a:xfrm>
            <a:prstGeom prst="rect">
              <a:avLst/>
            </a:prstGeom>
            <a:noFill/>
          </p:spPr>
        </p:pic>
      </p:grpSp>
      <p:sp>
        <p:nvSpPr>
          <p:cNvPr id="19" name="TextBox 18"/>
          <p:cNvSpPr txBox="1"/>
          <p:nvPr/>
        </p:nvSpPr>
        <p:spPr>
          <a:xfrm>
            <a:off x="4002084" y="2928934"/>
            <a:ext cx="1285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ADDB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饮用</a:t>
            </a:r>
            <a:endParaRPr lang="en-US" altLang="zh-CN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随身</a:t>
            </a:r>
            <a:r>
              <a:rPr lang="zh-CN" altLang="en-US" sz="2000" dirty="0" smtClean="0">
                <a:solidFill>
                  <a:srgbClr val="ADDB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携带</a:t>
            </a:r>
            <a:endParaRPr lang="zh-CN" altLang="en-US" sz="2000" dirty="0">
              <a:solidFill>
                <a:srgbClr val="ADDB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rot="5400000">
            <a:off x="3695290" y="3305578"/>
            <a:ext cx="612000" cy="158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15140" y="5072074"/>
            <a:ext cx="853125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72395" y="5072074"/>
            <a:ext cx="9125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76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4962</TotalTime>
  <Words>59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720</cp:revision>
  <dcterms:created xsi:type="dcterms:W3CDTF">2016-12-01T07:26:00Z</dcterms:created>
  <dcterms:modified xsi:type="dcterms:W3CDTF">2018-02-11T02:17:02Z</dcterms:modified>
</cp:coreProperties>
</file>