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24091"/>
            <a:ext cx="5382860" cy="46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E:\WORK\201604 PPT\201604 多样屋 PPT\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86388"/>
            <a:ext cx="6429388" cy="1373185"/>
          </a:xfrm>
          <a:prstGeom prst="rect">
            <a:avLst/>
          </a:prstGeom>
          <a:noFill/>
        </p:spPr>
      </p:pic>
      <p:grpSp>
        <p:nvGrpSpPr>
          <p:cNvPr id="2" name="组合 17"/>
          <p:cNvGrpSpPr/>
          <p:nvPr/>
        </p:nvGrpSpPr>
        <p:grpSpPr>
          <a:xfrm>
            <a:off x="0" y="714356"/>
            <a:ext cx="9144000" cy="6143644"/>
            <a:chOff x="0" y="714356"/>
            <a:chExt cx="9144000" cy="6143644"/>
          </a:xfrm>
        </p:grpSpPr>
        <p:sp>
          <p:nvSpPr>
            <p:cNvPr id="19" name="矩形 18"/>
            <p:cNvSpPr/>
            <p:nvPr/>
          </p:nvSpPr>
          <p:spPr>
            <a:xfrm>
              <a:off x="6500826" y="714356"/>
              <a:ext cx="2643174" cy="6143644"/>
            </a:xfrm>
            <a:prstGeom prst="rect">
              <a:avLst/>
            </a:prstGeom>
            <a:solidFill>
              <a:srgbClr val="DFF1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0826" y="6715148"/>
              <a:ext cx="2643174" cy="1428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643710"/>
              <a:ext cx="9144000" cy="714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553200" y="2181225"/>
            <a:ext cx="24384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30.00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弹盖密封罐三件套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TA110203096ZZ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容量：大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600ml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产品尺寸：大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10.5×9×12.5cm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小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10.5×9×6.5cm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AS+PP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重量：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295g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两种容量，满足不同盛放需要；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一键开关，自动弹盖，使用方便；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随意堆叠，适合各种储藏空间。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产能优势：日产能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53200" y="5257800"/>
            <a:ext cx="25146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5360988"/>
            <a:ext cx="1039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5360988"/>
            <a:ext cx="10461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1106984"/>
            <a:ext cx="741363" cy="795337"/>
          </a:xfrm>
          <a:prstGeom prst="rect">
            <a:avLst/>
          </a:prstGeom>
          <a:noFill/>
        </p:spPr>
      </p:pic>
      <p:pic>
        <p:nvPicPr>
          <p:cNvPr id="12" name="Picture 2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1142984"/>
            <a:ext cx="749300" cy="749300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8662" y="1428736"/>
            <a:ext cx="2651688" cy="83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两种容量，</a:t>
            </a:r>
            <a:endParaRPr lang="en-US" altLang="zh-CN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满足不同盛放需求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000100" y="1927214"/>
            <a:ext cx="2448000" cy="15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88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721</cp:revision>
  <dcterms:created xsi:type="dcterms:W3CDTF">2016-12-01T07:26:00Z</dcterms:created>
  <dcterms:modified xsi:type="dcterms:W3CDTF">2018-02-11T02:17:14Z</dcterms:modified>
</cp:coreProperties>
</file>