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>
            <a:grpSpLocks noChangeAspect="1"/>
          </p:cNvGrpSpPr>
          <p:nvPr/>
        </p:nvGrpSpPr>
        <p:grpSpPr>
          <a:xfrm>
            <a:off x="0" y="785794"/>
            <a:ext cx="5741667" cy="6048000"/>
            <a:chOff x="304800" y="25400"/>
            <a:chExt cx="6486525" cy="68326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 b="2182"/>
            <a:stretch>
              <a:fillRect/>
            </a:stretch>
          </p:blipFill>
          <p:spPr bwMode="auto">
            <a:xfrm>
              <a:off x="304800" y="25400"/>
              <a:ext cx="6486525" cy="683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" name="Picture 2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5056187"/>
              <a:ext cx="5403850" cy="1801813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0" y="714356"/>
            <a:ext cx="9144000" cy="6143644"/>
            <a:chOff x="0" y="714356"/>
            <a:chExt cx="9144000" cy="6143644"/>
          </a:xfrm>
        </p:grpSpPr>
        <p:sp>
          <p:nvSpPr>
            <p:cNvPr id="19" name="矩形 18"/>
            <p:cNvSpPr/>
            <p:nvPr/>
          </p:nvSpPr>
          <p:spPr>
            <a:xfrm>
              <a:off x="6500826" y="714356"/>
              <a:ext cx="2643174" cy="6143644"/>
            </a:xfrm>
            <a:prstGeom prst="rect">
              <a:avLst/>
            </a:prstGeom>
            <a:solidFill>
              <a:srgbClr val="DFF1E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00826" y="6715148"/>
              <a:ext cx="2643174" cy="1428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643710"/>
              <a:ext cx="9144000" cy="714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6553200" y="2181225"/>
            <a:ext cx="2438400" cy="30854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45.00</a:t>
            </a:r>
          </a:p>
          <a:p>
            <a:pPr>
              <a:defRPr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弹盖密封罐五件套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TA110203097ZZ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容量：大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400ml  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</a:p>
          <a:p>
            <a:pPr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产品尺寸：大 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10.5×9×9.5cm</a:t>
            </a:r>
          </a:p>
          <a:p>
            <a:pPr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小 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10.5×9×6.5cm</a:t>
            </a:r>
          </a:p>
          <a:p>
            <a:pPr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AS+PP</a:t>
            </a:r>
          </a:p>
          <a:p>
            <a:pPr>
              <a:defRPr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36pcs/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两种容量，满足不同盛放需要；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一键开关，自动弹盖，使用方便；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随意堆叠，适合各种储藏空间。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产能优势：日产能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553200" y="5105400"/>
            <a:ext cx="25146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5257800"/>
            <a:ext cx="1128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8600" y="5257800"/>
            <a:ext cx="1089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E:\WORK\201604 PPT\201604 多样屋 PPT\未标题-3-0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1106984"/>
            <a:ext cx="741363" cy="795337"/>
          </a:xfrm>
          <a:prstGeom prst="rect">
            <a:avLst/>
          </a:prstGeom>
          <a:noFill/>
        </p:spPr>
      </p:pic>
      <p:pic>
        <p:nvPicPr>
          <p:cNvPr id="12" name="Picture 2" descr="E:\WORK\201604 PPT\201604 多样屋 PPT\201604新品上市-03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2396" y="1142984"/>
            <a:ext cx="749300" cy="749300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4" name="组合 26"/>
          <p:cNvGrpSpPr/>
          <p:nvPr/>
        </p:nvGrpSpPr>
        <p:grpSpPr>
          <a:xfrm>
            <a:off x="3571868" y="1419834"/>
            <a:ext cx="2569934" cy="508968"/>
            <a:chOff x="3643306" y="1419834"/>
            <a:chExt cx="2569934" cy="508968"/>
          </a:xfrm>
        </p:grpSpPr>
        <p:sp>
          <p:nvSpPr>
            <p:cNvPr id="23" name="TextBox 22"/>
            <p:cNvSpPr txBox="1"/>
            <p:nvPr/>
          </p:nvSpPr>
          <p:spPr>
            <a:xfrm>
              <a:off x="3643306" y="1419834"/>
              <a:ext cx="2569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一键开关，</a:t>
              </a:r>
              <a:r>
                <a:rPr lang="zh-CN" altLang="en-US" sz="2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自动弹盖</a:t>
              </a:r>
              <a:endPara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733322" y="1919900"/>
              <a:ext cx="1044000" cy="1588"/>
            </a:xfrm>
            <a:prstGeom prst="line">
              <a:avLst/>
            </a:prstGeom>
            <a:ln w="57150">
              <a:solidFill>
                <a:srgbClr val="ADDB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733322" y="1927214"/>
              <a:ext cx="23760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1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83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722</cp:revision>
  <dcterms:created xsi:type="dcterms:W3CDTF">2016-12-01T07:26:00Z</dcterms:created>
  <dcterms:modified xsi:type="dcterms:W3CDTF">2018-02-11T02:17:38Z</dcterms:modified>
</cp:coreProperties>
</file>