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26" y="2413000"/>
            <a:ext cx="64008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/>
          <p:nvPr/>
        </p:nvCxnSpPr>
        <p:spPr>
          <a:xfrm>
            <a:off x="4376264" y="3222000"/>
            <a:ext cx="1944000" cy="158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0"/>
          <p:cNvGrpSpPr/>
          <p:nvPr/>
        </p:nvGrpSpPr>
        <p:grpSpPr>
          <a:xfrm>
            <a:off x="357158" y="481010"/>
            <a:ext cx="5403850" cy="2590800"/>
            <a:chOff x="928662" y="195258"/>
            <a:chExt cx="5403850" cy="2590800"/>
          </a:xfrm>
        </p:grpSpPr>
        <p:pic>
          <p:nvPicPr>
            <p:cNvPr id="4099" name="Picture 2"/>
            <p:cNvPicPr>
              <a:picLocks noChangeAspect="1" noChangeArrowheads="1"/>
            </p:cNvPicPr>
            <p:nvPr/>
          </p:nvPicPr>
          <p:blipFill>
            <a:blip r:embed="rId3"/>
            <a:srcRect l="1768" b="15311"/>
            <a:stretch>
              <a:fillRect/>
            </a:stretch>
          </p:blipFill>
          <p:spPr bwMode="auto">
            <a:xfrm>
              <a:off x="990600" y="195258"/>
              <a:ext cx="49657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2314573"/>
              <a:ext cx="5403850" cy="471485"/>
            </a:xfrm>
            <a:prstGeom prst="rect">
              <a:avLst/>
            </a:prstGeom>
            <a:noFill/>
          </p:spPr>
        </p:pic>
      </p:grpSp>
      <p:grpSp>
        <p:nvGrpSpPr>
          <p:cNvPr id="3" name="组合 16"/>
          <p:cNvGrpSpPr/>
          <p:nvPr/>
        </p:nvGrpSpPr>
        <p:grpSpPr>
          <a:xfrm>
            <a:off x="0" y="714356"/>
            <a:ext cx="9144000" cy="6143644"/>
            <a:chOff x="0" y="714356"/>
            <a:chExt cx="9144000" cy="6143644"/>
          </a:xfrm>
        </p:grpSpPr>
        <p:sp>
          <p:nvSpPr>
            <p:cNvPr id="18" name="矩形 17"/>
            <p:cNvSpPr/>
            <p:nvPr/>
          </p:nvSpPr>
          <p:spPr>
            <a:xfrm>
              <a:off x="6500826" y="714356"/>
              <a:ext cx="2643174" cy="6143644"/>
            </a:xfrm>
            <a:prstGeom prst="rect">
              <a:avLst/>
            </a:prstGeom>
            <a:solidFill>
              <a:srgbClr val="DFF1E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500826" y="6715148"/>
              <a:ext cx="2643174" cy="1428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6643710"/>
              <a:ext cx="9144000" cy="714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553200" y="2181225"/>
            <a:ext cx="2438400" cy="32624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95.00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32.00</a:t>
            </a:r>
          </a:p>
          <a:p>
            <a:pPr>
              <a:defRPr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玻璃调味罐三件套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TA110201106ZZ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尺寸：调味罐尺寸：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12×8×8.5cm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底座尺寸：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30×10×2.5cm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一套产品包含三个调味罐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底座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材质：盖子：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调味勺、手柄：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固定座：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盒体：普通玻璃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组合调味罐，分类储存，干净卫生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手柄及按扣设计，使用方便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产能优势：日产量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53200" y="5383213"/>
            <a:ext cx="2514600" cy="1587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5461000"/>
            <a:ext cx="1101725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5461000"/>
            <a:ext cx="1079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E:\WORK\201604 PPT\201604 多样屋 PPT\未标题-3-0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1106984"/>
            <a:ext cx="741363" cy="795337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269822" y="284535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分类储存，</a:t>
            </a:r>
            <a:r>
              <a:rPr lang="zh-CN" altLang="en-US" sz="1600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干净卫生</a:t>
            </a:r>
            <a:endParaRPr lang="zh-CN" altLang="en-US" sz="1600" dirty="0">
              <a:solidFill>
                <a:srgbClr val="ADDB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508000" y="3214686"/>
            <a:ext cx="792000" cy="1588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345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97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723</cp:revision>
  <dcterms:created xsi:type="dcterms:W3CDTF">2016-12-01T07:26:00Z</dcterms:created>
  <dcterms:modified xsi:type="dcterms:W3CDTF">2018-02-11T02:17:47Z</dcterms:modified>
</cp:coreProperties>
</file>