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8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19" descr="\\Server2\C PSD集中营\博品新网站照片整理\多样屋\1105zz\1105zz\长3.jpg"/>
          <p:cNvPicPr>
            <a:picLocks noChangeAspect="1" noChangeArrowheads="1"/>
          </p:cNvPicPr>
          <p:nvPr/>
        </p:nvPicPr>
        <p:blipFill>
          <a:blip r:embed="rId3"/>
          <a:srcRect l="2409"/>
          <a:stretch>
            <a:fillRect/>
          </a:stretch>
        </p:blipFill>
        <p:spPr bwMode="auto">
          <a:xfrm>
            <a:off x="5072066" y="785794"/>
            <a:ext cx="4071934" cy="228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12" descr="\\Server2\C PSD集中营\博品新网站照片整理\多样屋\1105zz\1105zz\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68" y="5562000"/>
            <a:ext cx="1440715" cy="12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11" descr="\\Server2\C PSD集中营\博品新网站照片整理\多样屋\1105zz\1105zz\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2600" y="5562600"/>
            <a:ext cx="15779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5842000" y="6604000"/>
            <a:ext cx="9937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50" dirty="0">
                <a:solidFill>
                  <a:srgbClr val="38383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5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050" dirty="0">
                <a:latin typeface="黑体" panose="02010609060101010101" pitchFamily="49" charset="-122"/>
                <a:ea typeface="黑体" panose="02010609060101010101" pitchFamily="49" charset="-122"/>
              </a:rPr>
              <a:t>种不同尺寸</a:t>
            </a:r>
            <a:endParaRPr lang="zh-CN" altLang="en-US" sz="1050" dirty="0">
              <a:ea typeface="宋体" panose="02010600030101010101" pitchFamily="2" charset="-122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5181600" y="3071810"/>
            <a:ext cx="3033738" cy="261982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125.00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51.00</a:t>
            </a:r>
          </a:p>
          <a:p>
            <a:pPr>
              <a:lnSpc>
                <a:spcPct val="120000"/>
              </a:lnSpc>
              <a:defRPr/>
            </a:pPr>
            <a:endParaRPr lang="en-US" altLang="zh-CN" sz="5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花园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玫瑰果盘十件套</a:t>
            </a:r>
            <a:endParaRPr lang="zh-CN" altLang="en-US" sz="1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TA110201105ZZ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尺寸：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16×13.5×5cm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容量：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400mL ;  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2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18.5×15.5×7.5cm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容量：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600mL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21.5×18×9cm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容量：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900mL ;  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25×20.5×10cm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容量：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1400mL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28×23×11.5cm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容量：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1900mL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12pcs/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           材质：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7292975" y="6523038"/>
            <a:ext cx="3200400" cy="33496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SzPct val="75000"/>
              <a:defRPr/>
            </a:pPr>
            <a:r>
              <a:rPr lang="zh-CN" altLang="en-US" sz="1050" dirty="0">
                <a:latin typeface="黑体" panose="02010609060101010101" pitchFamily="49" charset="-122"/>
                <a:ea typeface="黑体" panose="02010609060101010101" pitchFamily="49" charset="-122"/>
              </a:rPr>
              <a:t>有滤网搭配无滤网</a:t>
            </a: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191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4962</TotalTime>
  <Words>80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724</cp:revision>
  <dcterms:created xsi:type="dcterms:W3CDTF">2016-12-01T07:26:00Z</dcterms:created>
  <dcterms:modified xsi:type="dcterms:W3CDTF">2018-02-11T02:17:56Z</dcterms:modified>
</cp:coreProperties>
</file>