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9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500826" y="714356"/>
            <a:ext cx="2643174" cy="6143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00826" y="4714884"/>
            <a:ext cx="2643174" cy="192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00826" y="6715148"/>
            <a:ext cx="2643174" cy="1428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418" name="Picture 5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64738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4013" y="4763664"/>
            <a:ext cx="2154267" cy="186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3" name="Rectangle 16"/>
          <p:cNvSpPr>
            <a:spLocks noChangeArrowheads="1"/>
          </p:cNvSpPr>
          <p:nvPr/>
        </p:nvSpPr>
        <p:spPr bwMode="auto">
          <a:xfrm>
            <a:off x="6553200" y="785794"/>
            <a:ext cx="2376518" cy="39333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58.00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35.00</a:t>
            </a:r>
          </a:p>
          <a:p>
            <a:pPr>
              <a:lnSpc>
                <a:spcPct val="120000"/>
              </a:lnSpc>
              <a:defRPr/>
            </a:pPr>
            <a:endParaRPr lang="en-US" altLang="zh-CN" sz="5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PASSION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玻璃油醋瓶套组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TA110401015ZZ</a:t>
            </a:r>
          </a:p>
          <a:p>
            <a:pPr>
              <a:lnSpc>
                <a:spcPct val="120000"/>
              </a:lnSpc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500ML/600ML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材质：玻璃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食品级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明细：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12pcs/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多样屋 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TAYOHYA Passion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 玻璃油醋瓶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/600ml/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大；它以玻璃和优质的食用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（塑料的一种）制做而成。精美外表、梦幻般的酒红色。给单调的厨房增添一丝浪漫、温馨感！</a:t>
            </a:r>
            <a:b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工艺材质：表面光滑，手工和模具制作而成； 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色泽透亮：上乘品质，晶莹透亮，持握手感好； 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设计经典：工艺独具匠心，大方得体尽显高贵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pic>
        <p:nvPicPr>
          <p:cNvPr id="19458" name="Picture 2" descr="E:\WORK\201604 PPT\201604 多样屋 PPT\201604新品上市-03-0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14942" y="1285860"/>
            <a:ext cx="749300" cy="749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76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4963</TotalTime>
  <Words>85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725</cp:revision>
  <dcterms:created xsi:type="dcterms:W3CDTF">2016-12-01T07:26:00Z</dcterms:created>
  <dcterms:modified xsi:type="dcterms:W3CDTF">2018-02-11T02:18:46Z</dcterms:modified>
</cp:coreProperties>
</file>