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9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65690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6500826" y="714356"/>
            <a:ext cx="2643174" cy="6143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00826" y="6715148"/>
            <a:ext cx="2643174" cy="142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5562600"/>
            <a:ext cx="12954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5562600"/>
            <a:ext cx="1166813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5562600"/>
            <a:ext cx="118745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7" name="Picture 1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Rectangle 19"/>
          <p:cNvSpPr>
            <a:spLocks noChangeArrowheads="1"/>
          </p:cNvSpPr>
          <p:nvPr/>
        </p:nvSpPr>
        <p:spPr bwMode="auto">
          <a:xfrm>
            <a:off x="6629400" y="928670"/>
            <a:ext cx="2438400" cy="56015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55.00</a:t>
            </a:r>
          </a:p>
          <a:p>
            <a:pPr>
              <a:defRPr/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PASSION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食品密封罐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件套组</a:t>
            </a:r>
          </a:p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TA110203017ZZ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0.3L/0.5L/0.7L/1.0L/1.5L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5PCS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明细：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多样屋 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TAYOHYA Passion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系列食品密封罐；它以优质的食用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制做而成。加入流行及时尚的元素；设计独特、精美外表。一定是追求时尚的您居家装饰中的新宠！</a:t>
            </a:r>
            <a:b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多样屋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PASSION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厨房系列能让您摆脱油腻带来的烦躁心情，全套红色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PASSION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能唤起您的激情，让每个人都能在做饭时得到快乐，只要在在厨房中就能感受到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PASSION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带来的幸福生活。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PASSION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厨房系列包含厨房内使用的所有品类，令您的厨房成风格化装饰更加美观。</a:t>
            </a:r>
            <a:b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外表美观：表面光洁细腻，美观大方，设计时尚； </a:t>
            </a:r>
            <a:b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清洗方便：高级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塑料，用软布清水洗洁精擦洗； </a:t>
            </a:r>
            <a:b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卫生性好：无毒无味，对人体没有任何的危害； </a:t>
            </a:r>
            <a:b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0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79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4963</TotalTime>
  <Words>76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726</cp:revision>
  <dcterms:created xsi:type="dcterms:W3CDTF">2016-12-01T07:26:00Z</dcterms:created>
  <dcterms:modified xsi:type="dcterms:W3CDTF">2018-02-11T02:18:58Z</dcterms:modified>
</cp:coreProperties>
</file>