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4W4A5801-xiu.jpg"/>
          <p:cNvPicPr>
            <a:picLocks noChangeAspect="1" noChangeArrowheads="1"/>
          </p:cNvPicPr>
          <p:nvPr/>
        </p:nvPicPr>
        <p:blipFill>
          <a:blip r:embed="rId2" cstate="print"/>
          <a:srcRect l="10047" t="594" r="22488"/>
          <a:stretch>
            <a:fillRect/>
          </a:stretch>
        </p:blipFill>
        <p:spPr bwMode="auto">
          <a:xfrm>
            <a:off x="0" y="1071546"/>
            <a:ext cx="5500693" cy="5572164"/>
          </a:xfrm>
          <a:prstGeom prst="rect">
            <a:avLst/>
          </a:prstGeom>
          <a:noFill/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000760" y="1428736"/>
            <a:ext cx="2786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LF-C077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谷物纤维便当套装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168.00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52.00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规格：餐盒：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1L 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杯：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380mL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酱料盒：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80mL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餐具：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16.2×6.4×1.6cm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午餐袋：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34×22cm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材质：谷物纤维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+PP+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硅胶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+PE+PS    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24pcs/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谷物纤维与优质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结合材质，使用安心。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搭配优选午餐袋，节省空间，收纳自如。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五件套组合搭配，满足日常使用需求。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2071678"/>
            <a:ext cx="1282700" cy="52705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4357695"/>
            <a:ext cx="131204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14121"/>
          <a:stretch>
            <a:fillRect/>
          </a:stretch>
        </p:blipFill>
        <p:spPr bwMode="auto">
          <a:xfrm>
            <a:off x="7286644" y="4357694"/>
            <a:ext cx="130341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 cstate="print"/>
          <a:srcRect t="4553" b="31711"/>
          <a:stretch>
            <a:fillRect/>
          </a:stretch>
        </p:blipFill>
        <p:spPr bwMode="auto">
          <a:xfrm>
            <a:off x="5857884" y="5572140"/>
            <a:ext cx="13001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86644" y="5572139"/>
            <a:ext cx="1285884" cy="102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02630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Words>89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488</cp:revision>
  <dcterms:created xsi:type="dcterms:W3CDTF">2016-12-01T07:26:00Z</dcterms:created>
  <dcterms:modified xsi:type="dcterms:W3CDTF">2018-02-09T07:51:31Z</dcterms:modified>
</cp:coreProperties>
</file>