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592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72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10" descr="TA110301068ZZ-2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4800" y="3962400"/>
            <a:ext cx="94932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矩形 12"/>
          <p:cNvSpPr/>
          <p:nvPr/>
        </p:nvSpPr>
        <p:spPr bwMode="auto">
          <a:xfrm>
            <a:off x="6624638" y="1142984"/>
            <a:ext cx="2876584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108.00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55.00</a:t>
            </a:r>
          </a:p>
          <a:p>
            <a:pPr>
              <a:defRPr/>
            </a:pP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合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金筷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入礼盒 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繁星 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六双 （简装）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TA110301068ZZ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规格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</a:t>
            </a: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材质：玻纤合成高分子材料</a:t>
            </a: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装箱明细：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60pcs/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auto">
          <a:xfrm>
            <a:off x="6629400" y="3733800"/>
            <a:ext cx="2438400" cy="0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320" name="图片 9" descr="IMG_9985.jpg"/>
          <p:cNvPicPr>
            <a:picLocks noChangeAspect="1"/>
          </p:cNvPicPr>
          <p:nvPr/>
        </p:nvPicPr>
        <p:blipFill>
          <a:blip r:embed="rId3"/>
          <a:srcRect l="3506" r="30627"/>
          <a:stretch>
            <a:fillRect/>
          </a:stretch>
        </p:blipFill>
        <p:spPr bwMode="auto">
          <a:xfrm>
            <a:off x="0" y="304800"/>
            <a:ext cx="6477000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88000"/>
            <a:ext cx="6480000" cy="11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 descr="E:\WORK\201604 PPT\201604 多样屋 PPT\未标题-4-0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21494" y="142852"/>
            <a:ext cx="2451100" cy="393700"/>
          </a:xfrm>
          <a:prstGeom prst="rect">
            <a:avLst/>
          </a:prstGeom>
          <a:noFill/>
        </p:spPr>
      </p:pic>
      <p:pic>
        <p:nvPicPr>
          <p:cNvPr id="21506" name="Picture 2" descr="E:\WORK\201604 PPT\201604 多样屋 PPT\未标题-3-02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789753" y="4048130"/>
            <a:ext cx="741363" cy="795337"/>
          </a:xfrm>
          <a:prstGeom prst="rect">
            <a:avLst/>
          </a:prstGeom>
          <a:noFill/>
        </p:spPr>
      </p:pic>
      <p:pic>
        <p:nvPicPr>
          <p:cNvPr id="21507" name="Picture 3" descr="E:\WORK\201604 PPT\201604 多样屋 PPT\201604新品上市-03-01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786578" y="5000636"/>
            <a:ext cx="749300" cy="749300"/>
          </a:xfrm>
          <a:prstGeom prst="rect">
            <a:avLst/>
          </a:prstGeom>
          <a:noFill/>
        </p:spPr>
      </p:pic>
      <p:sp>
        <p:nvSpPr>
          <p:cNvPr id="17" name="矩形 16"/>
          <p:cNvSpPr/>
          <p:nvPr/>
        </p:nvSpPr>
        <p:spPr>
          <a:xfrm>
            <a:off x="0" y="6643710"/>
            <a:ext cx="9144000" cy="7143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21"/>
          <p:cNvGrpSpPr/>
          <p:nvPr/>
        </p:nvGrpSpPr>
        <p:grpSpPr>
          <a:xfrm>
            <a:off x="428596" y="714356"/>
            <a:ext cx="1980029" cy="1089529"/>
            <a:chOff x="2000232" y="1142984"/>
            <a:chExt cx="1980029" cy="1089529"/>
          </a:xfrm>
        </p:grpSpPr>
        <p:sp>
          <p:nvSpPr>
            <p:cNvPr id="18" name="TextBox 17"/>
            <p:cNvSpPr txBox="1"/>
            <p:nvPr/>
          </p:nvSpPr>
          <p:spPr>
            <a:xfrm>
              <a:off x="2000232" y="1142984"/>
              <a:ext cx="1980029" cy="10895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200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金福到</a:t>
              </a:r>
              <a:endParaRPr lang="en-US" altLang="zh-CN" sz="22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3200" b="1" dirty="0" smtClean="0">
                  <a:solidFill>
                    <a:srgbClr val="FAF1B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“筷”</a:t>
              </a:r>
              <a:r>
                <a:rPr lang="zh-CN" altLang="en-US" sz="2200" dirty="0" smtClean="0">
                  <a:solidFill>
                    <a:srgbClr val="FAF1B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来接</a:t>
              </a:r>
              <a:endParaRPr lang="zh-CN" altLang="en-US" sz="2200" dirty="0">
                <a:solidFill>
                  <a:srgbClr val="FAF1B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2159438" y="1578926"/>
              <a:ext cx="1692000" cy="1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2088000" y="1571612"/>
              <a:ext cx="1404000" cy="1588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1249" name="Picture 1" descr="C:\Users\Administrator\AppData\Roaming\Tencent\Users\1048925552\QQ\WinTemp\RichOle\~X`6{}P_)J}]NUD6P(%NG0W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0"/>
            <a:ext cx="2362200" cy="12001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92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4964</TotalTime>
  <Words>44</Words>
  <Application>Microsoft Office PowerPoint</Application>
  <PresentationFormat>全屏显示(4:3)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727</cp:revision>
  <dcterms:created xsi:type="dcterms:W3CDTF">2016-12-01T07:26:00Z</dcterms:created>
  <dcterms:modified xsi:type="dcterms:W3CDTF">2018-02-11T02:19:07Z</dcterms:modified>
</cp:coreProperties>
</file>