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9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08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TA040104045ZZ场景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75" y="0"/>
            <a:ext cx="9160550" cy="6858000"/>
          </a:xfrm>
          <a:prstGeom prst="rect">
            <a:avLst/>
          </a:prstGeom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pic>
        <p:nvPicPr>
          <p:cNvPr id="16" name="图片 15" descr="105-106多样屋-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736" y="1214422"/>
            <a:ext cx="1155058" cy="78581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429388" y="4286256"/>
            <a:ext cx="27146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268.00</a:t>
            </a:r>
          </a:p>
          <a:p>
            <a:pPr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140.00</a:t>
            </a:r>
          </a:p>
          <a:p>
            <a:pPr>
              <a:defRPr/>
            </a:pPr>
            <a:endParaRPr lang="en-US" altLang="zh-CN" sz="1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茗雅茶具组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一壶两杯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TA040104045ZZ</a:t>
            </a:r>
          </a:p>
          <a:p>
            <a:pPr>
              <a:defRPr/>
            </a:pP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容量：壶：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1.0L    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杯子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×2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200ml</a:t>
            </a:r>
          </a:p>
          <a:p>
            <a:pPr>
              <a:defRPr/>
            </a:pP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材质：楠竹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+304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耐热玻璃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陶瓷</a:t>
            </a:r>
          </a:p>
          <a:p>
            <a:pPr>
              <a:defRPr/>
            </a:pP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8pcs/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这是一款有格调的茶具组，竹制手柄。</a:t>
            </a:r>
          </a:p>
          <a:p>
            <a:pPr>
              <a:defRPr/>
            </a:pP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陶瓷内胆，耐热玻璃壶身和水杯，三种材质相结合，给您喝茶的过程增添一份悦心的感受！</a:t>
            </a:r>
            <a:endParaRPr lang="en-US" altLang="zh-CN" sz="10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1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4964</TotalTime>
  <Words>90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728</cp:revision>
  <dcterms:created xsi:type="dcterms:W3CDTF">2016-12-01T07:26:00Z</dcterms:created>
  <dcterms:modified xsi:type="dcterms:W3CDTF">2018-02-11T02:19:21Z</dcterms:modified>
</cp:coreProperties>
</file>