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480000" y="738000"/>
            <a:ext cx="2664000" cy="61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80032" y="6715148"/>
            <a:ext cx="2664000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WORK\201604 PPT\201604 多样屋 PPT\TA110402049DD 简约玻璃茶隔杯-主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000"/>
            <a:ext cx="6480000" cy="6480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553200" y="2500306"/>
            <a:ext cx="24384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37.00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约玻璃茶隔杯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TA110402049DD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350ml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11×11×12 cm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材质：耐热玻璃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3" name="图片 12" descr="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343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图片 13" descr="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4343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20482" name="Picture 2" descr="E:\WORK\201604 PPT\201604 多样屋 PPT\201604新品上市-0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1571612"/>
            <a:ext cx="795337" cy="795337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786" y="1500174"/>
            <a:ext cx="1896673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舒心生活，</a:t>
            </a:r>
            <a:endParaRPr lang="en-US" altLang="zh-CN" sz="2200" b="1" dirty="0" smtClean="0">
              <a:solidFill>
                <a:srgbClr val="ADDB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200" b="1" dirty="0" smtClean="0">
                <a:solidFill>
                  <a:srgbClr val="ADD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淡淡茶香</a:t>
            </a:r>
            <a:endParaRPr lang="zh-CN" altLang="en-US" sz="2200" b="1" dirty="0">
              <a:solidFill>
                <a:srgbClr val="ADDB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57224" y="1944000"/>
            <a:ext cx="2808000" cy="1588"/>
          </a:xfrm>
          <a:prstGeom prst="line">
            <a:avLst/>
          </a:prstGeom>
          <a:ln w="57150">
            <a:solidFill>
              <a:srgbClr val="DFF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201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6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41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729</cp:revision>
  <dcterms:created xsi:type="dcterms:W3CDTF">2016-12-01T07:26:00Z</dcterms:created>
  <dcterms:modified xsi:type="dcterms:W3CDTF">2018-02-11T02:19:51Z</dcterms:modified>
</cp:coreProperties>
</file>