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80032" y="714356"/>
            <a:ext cx="2664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0032" y="6715148"/>
            <a:ext cx="2664000" cy="142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 l="-1408"/>
          <a:stretch>
            <a:fillRect/>
          </a:stretch>
        </p:blipFill>
        <p:spPr bwMode="auto">
          <a:xfrm>
            <a:off x="1142976" y="1071546"/>
            <a:ext cx="5196954" cy="555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657614"/>
            <a:ext cx="1857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3702" y="1643050"/>
            <a:ext cx="1949573" cy="1886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阳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光玻璃茶隔杯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TA110402012DE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400ml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材质：耐高温玻璃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不锈钢内胆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603250"/>
            <a:ext cx="413702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2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32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730</cp:revision>
  <dcterms:created xsi:type="dcterms:W3CDTF">2016-12-01T07:26:00Z</dcterms:created>
  <dcterms:modified xsi:type="dcterms:W3CDTF">2018-02-11T02:20:03Z</dcterms:modified>
</cp:coreProperties>
</file>