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9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WORK\201604 PPT\201604 多样屋 PPT\000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43182"/>
            <a:ext cx="6483350" cy="2514600"/>
          </a:xfrm>
          <a:prstGeom prst="rect">
            <a:avLst/>
          </a:prstGeom>
          <a:noFill/>
        </p:spPr>
      </p:pic>
      <p:sp>
        <p:nvSpPr>
          <p:cNvPr id="16" name="矩形 15"/>
          <p:cNvSpPr/>
          <p:nvPr/>
        </p:nvSpPr>
        <p:spPr>
          <a:xfrm>
            <a:off x="6480032" y="714356"/>
            <a:ext cx="2664000" cy="61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480032" y="6715148"/>
            <a:ext cx="2664000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0" y="6643710"/>
            <a:ext cx="9144000" cy="714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6660000" y="3359821"/>
            <a:ext cx="2198280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148.00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61.00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乐彩单柄耐热玻璃茶具组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TA210201095DB</a:t>
            </a:r>
          </a:p>
          <a:p>
            <a:pPr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容量：壶：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250ml  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杯：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50ml×4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材质：耐热玻璃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不锈钢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12pcs/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5" descr="E:\WORK\201604 PPT\201604 多样屋 PPT\未标题-3-0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1785926"/>
            <a:ext cx="741363" cy="795337"/>
          </a:xfrm>
          <a:prstGeom prst="rect">
            <a:avLst/>
          </a:prstGeom>
          <a:noFill/>
        </p:spPr>
      </p:pic>
      <p:grpSp>
        <p:nvGrpSpPr>
          <p:cNvPr id="2" name="组合 20"/>
          <p:cNvGrpSpPr/>
          <p:nvPr/>
        </p:nvGrpSpPr>
        <p:grpSpPr>
          <a:xfrm>
            <a:off x="1285852" y="1908562"/>
            <a:ext cx="2879438" cy="757130"/>
            <a:chOff x="1285852" y="2028928"/>
            <a:chExt cx="2879438" cy="757130"/>
          </a:xfrm>
        </p:grpSpPr>
        <p:sp>
          <p:nvSpPr>
            <p:cNvPr id="15" name="TextBox 14"/>
            <p:cNvSpPr txBox="1"/>
            <p:nvPr/>
          </p:nvSpPr>
          <p:spPr>
            <a:xfrm>
              <a:off x="1285852" y="2028928"/>
              <a:ext cx="2518638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200" b="1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一片香茗，一壶茶</a:t>
              </a:r>
              <a:endParaRPr lang="en-US" altLang="zh-CN" sz="2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静静享受生活中的每一个细节</a:t>
              </a:r>
              <a:endParaRPr lang="zh-CN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357290" y="2460945"/>
              <a:ext cx="2808000" cy="1588"/>
            </a:xfrm>
            <a:prstGeom prst="line">
              <a:avLst/>
            </a:prstGeom>
            <a:ln w="1905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028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4965</TotalTime>
  <Words>53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731</cp:revision>
  <dcterms:created xsi:type="dcterms:W3CDTF">2016-12-01T07:26:00Z</dcterms:created>
  <dcterms:modified xsi:type="dcterms:W3CDTF">2018-02-11T02:20:14Z</dcterms:modified>
</cp:coreProperties>
</file>