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47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553200" y="1500174"/>
            <a:ext cx="2447956" cy="511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329.00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166.00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代茶具组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TA210201018ZZ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材质：新骨瓷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容量：壶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710mL×1 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杯子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180mL×4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※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不附茶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胚体是新骨瓷材质，洁白细腻，品质优良，是中高端茶具很青睐的材质。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茶具表面采用亚光釉的工艺，釉面光鲜柔和，手感如玉，即使不喝茶，把玩也别有风味，让您爱不释手。釉面需要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1200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度的高温才能烧制而成，相比中温（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度）烧制的普通茶具更坚硬，散热更缓慢均匀，而且不吸水，确保品味芳香，拒绝茶垢茶印的渗透。茶壶柔美的弧线设计，既美观又确保容量，不锈钢壶盖与壶身相连，倒水不必担忧壶盖滑落。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茶壶内有不锈钢内网，可以将茶叶放入，而不会将茶叶一起倒出。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包装精美，是您馈赠亲友的首选佳品。</a:t>
            </a:r>
          </a:p>
          <a:p>
            <a:pPr algn="just">
              <a:lnSpc>
                <a:spcPct val="120000"/>
              </a:lnSpc>
              <a:defRPr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62293" y="121442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骨瓷工艺，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洁白细腻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42910" y="1643050"/>
            <a:ext cx="2556000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129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0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4965</TotalTime>
  <Words>195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732</cp:revision>
  <dcterms:created xsi:type="dcterms:W3CDTF">2016-12-01T07:26:00Z</dcterms:created>
  <dcterms:modified xsi:type="dcterms:W3CDTF">2018-02-11T02:20:25Z</dcterms:modified>
</cp:coreProperties>
</file>