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9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TA070101084ZZ场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66"/>
            <a:ext cx="6500834" cy="6500834"/>
          </a:xfrm>
          <a:prstGeom prst="rect">
            <a:avLst/>
          </a:prstGeom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TA070101084Z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2264" y="1024104"/>
            <a:ext cx="2214577" cy="1412230"/>
          </a:xfrm>
          <a:prstGeom prst="rect">
            <a:avLst/>
          </a:prstGeom>
        </p:spPr>
      </p:pic>
      <p:pic>
        <p:nvPicPr>
          <p:cNvPr id="20" name="图片 19" descr="105-106多样屋-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00" y="1785926"/>
            <a:ext cx="1155058" cy="78581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643702" y="2428868"/>
            <a:ext cx="235748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41.00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霓彩全棉方巾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随手杯组合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TA070101084ZZ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规格：方巾：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34×34cm 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水杯：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260ml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材质：方巾：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   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水杯：耐热玻璃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上盖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21×15.7×6cm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 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巾：特选中空纱，不仅具有量轻的优点，还因膨松而富有回弹性，即使反复洗涤，也能保持松软的风格。另外，纤维间的空隙还具有加快吸水速度和扩大单位面积吸水量的效果。纤维间的空隙在保持织物水分的同时也使水分容易释放等的特点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水杯：采用耐热玻璃材质，冰饮与热饮都和承受，健康的材质，使用更安全，更易清洗，确保您的健康生活！</a:t>
            </a:r>
          </a:p>
        </p:txBody>
      </p:sp>
    </p:spTree>
    <p:extLst>
      <p:ext uri="{BB962C8B-B14F-4D97-AF65-F5344CB8AC3E}">
        <p14:creationId xmlns:p14="http://schemas.microsoft.com/office/powerpoint/2010/main" val="182627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4965</TotalTime>
  <Words>158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734</cp:revision>
  <dcterms:created xsi:type="dcterms:W3CDTF">2016-12-01T07:26:00Z</dcterms:created>
  <dcterms:modified xsi:type="dcterms:W3CDTF">2018-02-11T02:20:46Z</dcterms:modified>
</cp:coreProperties>
</file>