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TA030104001ZZ场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4" y="0"/>
            <a:ext cx="9168848" cy="6858000"/>
          </a:xfrm>
          <a:prstGeom prst="rect">
            <a:avLst/>
          </a:prstGeom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286512" y="4000504"/>
            <a:ext cx="2857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138.00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62.00</a:t>
            </a:r>
          </a:p>
          <a:p>
            <a:pPr>
              <a:defRPr/>
            </a:pP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星尚生活三折自动伞（ 藏青色）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SP120203004ZZ</a:t>
            </a:r>
          </a:p>
          <a:p>
            <a:pPr>
              <a:defRPr/>
            </a:pP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 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190T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抨击布 玻纤防风架子 橡胶手柄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30×30×10cm</a:t>
            </a: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60pcs/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精致走线，细节处理的完美无缺整齐的走线，伞骨抗压性强，坚固耐用，不易生锈，精密缝制压花，精选材质，牢固更显品质。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105-106多样屋-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1000108"/>
            <a:ext cx="1155058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83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735</cp:revision>
  <dcterms:created xsi:type="dcterms:W3CDTF">2016-12-01T07:26:00Z</dcterms:created>
  <dcterms:modified xsi:type="dcterms:W3CDTF">2018-02-11T02:21:00Z</dcterms:modified>
</cp:coreProperties>
</file>