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0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E:\WORK\201604 PPT\201604 多样屋 PPT\线结毛巾系列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74650"/>
            <a:ext cx="6483350" cy="6483350"/>
          </a:xfrm>
          <a:prstGeom prst="rect">
            <a:avLst/>
          </a:prstGeom>
          <a:noFill/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6660000" y="3429000"/>
            <a:ext cx="2269718" cy="2685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75.00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34.00</a:t>
            </a: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线结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新疆棉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方巾礼盒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粉灰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TA070102004ZZ</a:t>
            </a:r>
          </a:p>
          <a:p>
            <a:pPr>
              <a:defRPr/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规格：方巾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×2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34×35cm 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棉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36pcs/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 </a:t>
            </a: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采用优质的新疆棉，织造出的毛巾能够从根本上保障产品柔软，蓬松，吸水性强。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加工过程不掺入任何助剂，让娇嫩肌肤远离污染！</a:t>
            </a:r>
          </a:p>
        </p:txBody>
      </p:sp>
      <p:pic>
        <p:nvPicPr>
          <p:cNvPr id="12293" name="Picture 5" descr="E:\WORK\201604 PPT\201604 多样屋 PPT\方巾礼盒-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15140" y="1643050"/>
            <a:ext cx="2013956" cy="1391029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0" y="6643710"/>
            <a:ext cx="9144000" cy="714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1"/>
          <p:cNvGrpSpPr/>
          <p:nvPr/>
        </p:nvGrpSpPr>
        <p:grpSpPr>
          <a:xfrm>
            <a:off x="2428860" y="928670"/>
            <a:ext cx="2492990" cy="867930"/>
            <a:chOff x="2357422" y="928670"/>
            <a:chExt cx="2492990" cy="867930"/>
          </a:xfrm>
        </p:grpSpPr>
        <p:sp>
          <p:nvSpPr>
            <p:cNvPr id="16" name="TextBox 15"/>
            <p:cNvSpPr txBox="1"/>
            <p:nvPr/>
          </p:nvSpPr>
          <p:spPr>
            <a:xfrm>
              <a:off x="2357422" y="928670"/>
              <a:ext cx="2492990" cy="867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2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蓬松柔软</a:t>
              </a:r>
              <a:endParaRPr lang="en-US" altLang="zh-CN" sz="2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sz="20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让娇嫩肌肤远离污染</a:t>
              </a:r>
              <a:endPara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2483438" y="1385631"/>
              <a:ext cx="169200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3643306" y="1385631"/>
              <a:ext cx="1116000" cy="1588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007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4966</TotalTime>
  <Words>80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736</cp:revision>
  <dcterms:created xsi:type="dcterms:W3CDTF">2016-12-01T07:26:00Z</dcterms:created>
  <dcterms:modified xsi:type="dcterms:W3CDTF">2018-02-11T02:21:15Z</dcterms:modified>
</cp:coreProperties>
</file>