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000760" y="1428736"/>
            <a:ext cx="278608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LF-A076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麦香 时尚办公杯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66.00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20.00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540mL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材质：秸秆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+PP 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60pcs/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秸秆与优质</a:t>
            </a: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结合材质，使用安心。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可旋转杯盖设计，内设散热孔和出气孔，可自行调节。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人性把手设计，使用更省力，美观实用。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2" name="Picture 4" descr="C:\Users\Administrator\Desktop\95-100爱家-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500042"/>
            <a:ext cx="1282700" cy="527050"/>
          </a:xfrm>
          <a:prstGeom prst="rect">
            <a:avLst/>
          </a:prstGeom>
          <a:noFill/>
        </p:spPr>
      </p:pic>
      <p:pic>
        <p:nvPicPr>
          <p:cNvPr id="9218" name="Picture 2" descr="C:\Users\Administrator\Desktop\4W4A1643.png"/>
          <p:cNvPicPr>
            <a:picLocks noChangeAspect="1" noChangeArrowheads="1"/>
          </p:cNvPicPr>
          <p:nvPr/>
        </p:nvPicPr>
        <p:blipFill>
          <a:blip r:embed="rId5" cstate="print"/>
          <a:srcRect b="6929"/>
          <a:stretch>
            <a:fillRect/>
          </a:stretch>
        </p:blipFill>
        <p:spPr bwMode="auto">
          <a:xfrm>
            <a:off x="1142976" y="1357298"/>
            <a:ext cx="3873037" cy="5500702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4214819"/>
            <a:ext cx="128351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9520" y="4214818"/>
            <a:ext cx="127166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72198" y="5357826"/>
            <a:ext cx="1285884" cy="124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76583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</TotalTime>
  <Words>68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489</cp:revision>
  <dcterms:created xsi:type="dcterms:W3CDTF">2016-12-01T07:26:00Z</dcterms:created>
  <dcterms:modified xsi:type="dcterms:W3CDTF">2018-02-09T07:51:47Z</dcterms:modified>
</cp:coreProperties>
</file>