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E:\WORK\201604 PPT\201604 多样屋 PPT\线结毛巾系列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660000" y="3643314"/>
            <a:ext cx="2269718" cy="268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118.00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58.00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线结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面巾礼盒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粉灰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TA310701274ZZ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规格：面巾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34×78cm 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采用优质的新疆棉，织造出的毛巾能够从根本上保障产品柔软，蓬松，吸水性强。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加工过程不掺入任何助剂，让娇嫩肌肤远离污染！</a:t>
            </a:r>
          </a:p>
        </p:txBody>
      </p:sp>
      <p:pic>
        <p:nvPicPr>
          <p:cNvPr id="13314" name="Picture 2" descr="E:\WORK\201604 PPT\201604 多样屋 PPT\面巾礼盒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3734" y="1571612"/>
            <a:ext cx="2133793" cy="1554631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7"/>
          <p:cNvGrpSpPr/>
          <p:nvPr/>
        </p:nvGrpSpPr>
        <p:grpSpPr>
          <a:xfrm>
            <a:off x="2428860" y="714356"/>
            <a:ext cx="2492990" cy="867930"/>
            <a:chOff x="2357422" y="928670"/>
            <a:chExt cx="2492990" cy="867930"/>
          </a:xfrm>
        </p:grpSpPr>
        <p:sp>
          <p:nvSpPr>
            <p:cNvPr id="20" name="TextBox 19"/>
            <p:cNvSpPr txBox="1"/>
            <p:nvPr/>
          </p:nvSpPr>
          <p:spPr>
            <a:xfrm>
              <a:off x="2357422" y="928670"/>
              <a:ext cx="2492990" cy="86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蓬松柔软</a:t>
              </a:r>
              <a:endParaRPr lang="en-US" altLang="zh-CN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让娇嫩肌肤远离污染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83438" y="1385631"/>
              <a:ext cx="16920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643306" y="1385631"/>
              <a:ext cx="1116000" cy="1588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1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</TotalTime>
  <Words>77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737</cp:revision>
  <dcterms:created xsi:type="dcterms:W3CDTF">2016-12-01T07:26:00Z</dcterms:created>
  <dcterms:modified xsi:type="dcterms:W3CDTF">2018-02-11T02:21:35Z</dcterms:modified>
</cp:coreProperties>
</file>