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WORK\201604 PPT\201604 多样屋 PPT\TA070102006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429000"/>
            <a:ext cx="226971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218.00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100.00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线结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新疆棉单浴巾礼盒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TA070102006ZZ 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78×145cm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采用优质的新疆棉，织造出的毛巾能够从根本上保障产品柔软，蓬松，吸水性强。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加工过程不掺入任何助剂，让娇嫩肌肤远离污染！</a:t>
            </a:r>
          </a:p>
        </p:txBody>
      </p:sp>
      <p:pic>
        <p:nvPicPr>
          <p:cNvPr id="15363" name="Picture 3" descr="E:\WORK\201604 PPT\201604 多样屋 PPT\TA070102006ZZ 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5050" y="1643050"/>
            <a:ext cx="2421965" cy="1323663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1214414" y="1357298"/>
            <a:ext cx="1737976" cy="867930"/>
            <a:chOff x="2357422" y="928670"/>
            <a:chExt cx="1737976" cy="867930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928670"/>
              <a:ext cx="1737976" cy="8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优质</a:t>
              </a:r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疆棉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柔软吸水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51372" y="1385631"/>
              <a:ext cx="1404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949752" y="1385631"/>
              <a:ext cx="1008000" cy="1588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7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739</cp:revision>
  <dcterms:created xsi:type="dcterms:W3CDTF">2016-12-01T07:26:00Z</dcterms:created>
  <dcterms:modified xsi:type="dcterms:W3CDTF">2018-02-11T02:22:01Z</dcterms:modified>
</cp:coreProperties>
</file>