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0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E:\WORK\201604 PPT\201604 多样屋 PPT\DSC_00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000"/>
            <a:ext cx="6480000" cy="6480000"/>
          </a:xfrm>
          <a:prstGeom prst="rect">
            <a:avLst/>
          </a:prstGeom>
          <a:noFill/>
        </p:spPr>
      </p:pic>
      <p:pic>
        <p:nvPicPr>
          <p:cNvPr id="87043" name="Picture 5" descr="玫瑰俏佳人礼盒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184413"/>
            <a:ext cx="175895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0" name="Rectangle 18"/>
          <p:cNvSpPr>
            <a:spLocks noChangeArrowheads="1"/>
          </p:cNvSpPr>
          <p:nvPr/>
        </p:nvSpPr>
        <p:spPr bwMode="auto">
          <a:xfrm>
            <a:off x="6553200" y="4143380"/>
            <a:ext cx="2376518" cy="19236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151.00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77.00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玫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瑰俏佳人礼盒组</a:t>
            </a:r>
          </a:p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TA410201602FF</a:t>
            </a:r>
          </a:p>
          <a:p>
            <a:pPr>
              <a:defRPr/>
            </a:pP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面巾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×2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、毛巾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拖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材质：面巾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     </a:t>
            </a: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毛巾拖：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+TPR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</p:txBody>
      </p:sp>
      <p:pic>
        <p:nvPicPr>
          <p:cNvPr id="17410" name="Picture 2" descr="E:\WORK\201604 PPT\201604 多样屋 PPT\未标题-3-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1327157"/>
            <a:ext cx="741363" cy="795337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14744" y="1928802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亲肤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柔软，用心精纺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816000" y="2412000"/>
            <a:ext cx="1440000" cy="158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84000" y="2412000"/>
            <a:ext cx="1008000" cy="158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286116" y="500042"/>
            <a:ext cx="1785950" cy="1271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Calibri" pitchFamily="34" charset="0"/>
              </a:rPr>
              <a:t>尚有部分库存。</a:t>
            </a:r>
            <a:endParaRPr lang="en-US" altLang="zh-CN" b="1" dirty="0" smtClean="0"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latin typeface="Calibri" pitchFamily="34" charset="0"/>
              </a:rPr>
              <a:t>出完库存不再备货，再订货需起订量。</a:t>
            </a:r>
          </a:p>
        </p:txBody>
      </p:sp>
    </p:spTree>
    <p:extLst>
      <p:ext uri="{BB962C8B-B14F-4D97-AF65-F5344CB8AC3E}">
        <p14:creationId xmlns:p14="http://schemas.microsoft.com/office/powerpoint/2010/main" val="2147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70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740</cp:revision>
  <dcterms:created xsi:type="dcterms:W3CDTF">2016-12-01T07:26:00Z</dcterms:created>
  <dcterms:modified xsi:type="dcterms:W3CDTF">2018-02-11T02:22:10Z</dcterms:modified>
</cp:coreProperties>
</file>