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/>
          <p:nvPr/>
        </p:nvGrpSpPr>
        <p:grpSpPr>
          <a:xfrm>
            <a:off x="0" y="1500174"/>
            <a:ext cx="6572264" cy="3833826"/>
            <a:chOff x="0" y="1500174"/>
            <a:chExt cx="6572264" cy="3833826"/>
          </a:xfrm>
        </p:grpSpPr>
        <p:pic>
          <p:nvPicPr>
            <p:cNvPr id="86022" name="Picture 7" descr="\\Server2\c psd集中营\博品新网站照片整理\多样屋\1126zz\场景.jpg"/>
            <p:cNvPicPr>
              <a:picLocks noChangeAspect="1" noChangeArrowheads="1"/>
            </p:cNvPicPr>
            <p:nvPr/>
          </p:nvPicPr>
          <p:blipFill>
            <a:blip r:embed="rId2"/>
            <a:srcRect t="1250"/>
            <a:stretch>
              <a:fillRect/>
            </a:stretch>
          </p:blipFill>
          <p:spPr bwMode="auto">
            <a:xfrm>
              <a:off x="0" y="1571612"/>
              <a:ext cx="6499225" cy="376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1500174"/>
              <a:ext cx="6572264" cy="1528779"/>
            </a:xfrm>
            <a:prstGeom prst="rect">
              <a:avLst/>
            </a:prstGeom>
            <a:noFill/>
          </p:spPr>
        </p:pic>
      </p:grpSp>
      <p:sp>
        <p:nvSpPr>
          <p:cNvPr id="87043" name="Rectangle 17"/>
          <p:cNvSpPr>
            <a:spLocks noChangeArrowheads="1"/>
          </p:cNvSpPr>
          <p:nvPr/>
        </p:nvSpPr>
        <p:spPr bwMode="auto">
          <a:xfrm>
            <a:off x="6629400" y="1857364"/>
            <a:ext cx="2286000" cy="21452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81.00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园玫瑰沐浴礼盒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TA310701126ZZ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面巾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背带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材质：面巾：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      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拉背带：涤纶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02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3" name="组合 11"/>
          <p:cNvGrpSpPr/>
          <p:nvPr/>
        </p:nvGrpSpPr>
        <p:grpSpPr>
          <a:xfrm>
            <a:off x="6705600" y="4071942"/>
            <a:ext cx="2152680" cy="1285884"/>
            <a:chOff x="6705600" y="4071942"/>
            <a:chExt cx="2152680" cy="1285884"/>
          </a:xfrm>
        </p:grpSpPr>
        <p:pic>
          <p:nvPicPr>
            <p:cNvPr id="86023" name="Picture 8" descr="\\Server2\c psd集中营\博品新网站照片整理\多样屋\1126zz\长1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705600" y="4083050"/>
              <a:ext cx="2133600" cy="125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6715140" y="4071942"/>
              <a:ext cx="2143140" cy="12858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1630908"/>
            <a:ext cx="2518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F1AD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贴心呵护，</a:t>
            </a:r>
            <a:r>
              <a:rPr lang="zh-CN" altLang="en-US" dirty="0" smtClean="0">
                <a:solidFill>
                  <a:srgbClr val="F1AD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清洁身心</a:t>
            </a:r>
            <a:endParaRPr lang="zh-CN" altLang="en-US" dirty="0">
              <a:solidFill>
                <a:srgbClr val="F1AD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6913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48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741</cp:revision>
  <dcterms:created xsi:type="dcterms:W3CDTF">2016-12-01T07:26:00Z</dcterms:created>
  <dcterms:modified xsi:type="dcterms:W3CDTF">2018-02-11T02:22:21Z</dcterms:modified>
</cp:coreProperties>
</file>