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0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WORK\201604 PPT\201604 多样屋 PPT\AI_图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15140" y="928670"/>
            <a:ext cx="2052000" cy="162961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3"/>
          <p:cNvSpPr txBox="1"/>
          <p:nvPr/>
        </p:nvSpPr>
        <p:spPr bwMode="auto">
          <a:xfrm>
            <a:off x="6629400" y="2928934"/>
            <a:ext cx="2514600" cy="368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238.00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小玫瑰印花毛巾礼盒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粉色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TA310204148ZZ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质：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产品尺寸：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方巾（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30×30cm)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、面巾（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40×60cm)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浴巾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52×100cm)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功能简介：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棉材质，吸水性强。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单面割绒毛巾，色彩艳丽，柔软舒适；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方巾、面巾、浴巾组合，适合全方位的家庭使用需求。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734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grpSp>
        <p:nvGrpSpPr>
          <p:cNvPr id="2" name="组合 20"/>
          <p:cNvGrpSpPr/>
          <p:nvPr/>
        </p:nvGrpSpPr>
        <p:grpSpPr>
          <a:xfrm>
            <a:off x="3731213" y="714356"/>
            <a:ext cx="2698175" cy="461665"/>
            <a:chOff x="3731213" y="714356"/>
            <a:chExt cx="2698175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3731213" y="714356"/>
              <a:ext cx="2698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优雅</a:t>
              </a:r>
              <a:r>
                <a:rPr lang="zh-CN" altLang="en-US" sz="2400" b="1" dirty="0" smtClean="0">
                  <a:solidFill>
                    <a:srgbClr val="F797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色彩，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宁静舒心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816000" y="1142984"/>
              <a:ext cx="1440000" cy="1588"/>
            </a:xfrm>
            <a:prstGeom prst="line">
              <a:avLst/>
            </a:prstGeom>
            <a:ln>
              <a:solidFill>
                <a:srgbClr val="FBAC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242512" y="1142984"/>
              <a:ext cx="1044000" cy="1588"/>
            </a:xfrm>
            <a:prstGeom prst="line">
              <a:avLst/>
            </a:prstGeom>
            <a:ln w="57150">
              <a:solidFill>
                <a:srgbClr val="FBAC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889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12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93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742</cp:revision>
  <dcterms:created xsi:type="dcterms:W3CDTF">2016-12-01T07:26:00Z</dcterms:created>
  <dcterms:modified xsi:type="dcterms:W3CDTF">2018-02-11T02:22:35Z</dcterms:modified>
</cp:coreProperties>
</file>