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E:\WORK\201604 PPT\201604 多样屋 PPT\TA070102005ZZ 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071546"/>
            <a:ext cx="1809751" cy="2448116"/>
          </a:xfrm>
          <a:prstGeom prst="rect">
            <a:avLst/>
          </a:prstGeom>
          <a:noFill/>
        </p:spPr>
      </p:pic>
      <p:pic>
        <p:nvPicPr>
          <p:cNvPr id="16386" name="Picture 2" descr="E:\WORK\201604 PPT\201604 多样屋 PPT\TA070102005ZZ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60000" y="3643314"/>
            <a:ext cx="226971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218.00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绚丽彩条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浴巾礼盒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TA070102005ZZ  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78×145cm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采用优质的新疆棉，织造出的毛巾能够从根本上保障产品柔软，蓬松，吸水性强。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加工过程不掺入任何助剂，让娇嫩肌肤远离污染！</a:t>
            </a: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9"/>
          <p:cNvGrpSpPr/>
          <p:nvPr/>
        </p:nvGrpSpPr>
        <p:grpSpPr>
          <a:xfrm>
            <a:off x="857224" y="1428736"/>
            <a:ext cx="1737976" cy="836639"/>
            <a:chOff x="2357422" y="928670"/>
            <a:chExt cx="1737976" cy="836639"/>
          </a:xfrm>
        </p:grpSpPr>
        <p:sp>
          <p:nvSpPr>
            <p:cNvPr id="22" name="TextBox 21"/>
            <p:cNvSpPr txBox="1"/>
            <p:nvPr/>
          </p:nvSpPr>
          <p:spPr>
            <a:xfrm>
              <a:off x="2357422" y="928670"/>
              <a:ext cx="1737976" cy="836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绚丽</a:t>
              </a:r>
              <a:r>
                <a:rPr lang="zh-CN" altLang="en-US" sz="2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色彩，</a:t>
              </a:r>
              <a:endParaRPr lang="en-US" altLang="zh-CN" sz="2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为您呈</a:t>
              </a:r>
              <a:r>
                <a:rPr lang="zh-CN" altLang="en-US" sz="20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451372" y="1385631"/>
              <a:ext cx="1404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949752" y="1385631"/>
              <a:ext cx="1008000" cy="158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2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73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743</cp:revision>
  <dcterms:created xsi:type="dcterms:W3CDTF">2016-12-01T07:26:00Z</dcterms:created>
  <dcterms:modified xsi:type="dcterms:W3CDTF">2018-02-11T02:22:45Z</dcterms:modified>
</cp:coreProperties>
</file>