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1908" y="110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1" descr="绚丽彩条2方或2面巾礼盒图片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8347" y="1857364"/>
            <a:ext cx="223636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图片 13" descr="IMG_1944.jpg"/>
          <p:cNvPicPr>
            <a:picLocks noChangeAspect="1"/>
          </p:cNvPicPr>
          <p:nvPr/>
        </p:nvPicPr>
        <p:blipFill>
          <a:blip r:embed="rId3"/>
          <a:srcRect t="5612" b="13934"/>
          <a:stretch>
            <a:fillRect/>
          </a:stretch>
        </p:blipFill>
        <p:spPr bwMode="auto">
          <a:xfrm>
            <a:off x="0" y="304800"/>
            <a:ext cx="6477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 bwMode="auto">
          <a:xfrm>
            <a:off x="6553200" y="4071942"/>
            <a:ext cx="259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104.00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58.00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丽彩条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面巾礼盒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粉蓝组合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TA310204390ZZ</a:t>
            </a:r>
          </a:p>
          <a:p>
            <a:pPr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：面巾：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34×78cm×2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6"/>
          <p:cNvGrpSpPr/>
          <p:nvPr/>
        </p:nvGrpSpPr>
        <p:grpSpPr>
          <a:xfrm>
            <a:off x="3857620" y="4929198"/>
            <a:ext cx="2544286" cy="500066"/>
            <a:chOff x="3857620" y="5500702"/>
            <a:chExt cx="2544286" cy="500066"/>
          </a:xfrm>
        </p:grpSpPr>
        <p:sp>
          <p:nvSpPr>
            <p:cNvPr id="11" name="TextBox 10"/>
            <p:cNvSpPr txBox="1"/>
            <p:nvPr/>
          </p:nvSpPr>
          <p:spPr>
            <a:xfrm>
              <a:off x="3857620" y="5500702"/>
              <a:ext cx="25442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E2428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绚丽</a:t>
              </a:r>
              <a:r>
                <a:rPr lang="zh-CN" altLang="en-US" sz="22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色彩</a:t>
              </a:r>
              <a:r>
                <a:rPr lang="zh-CN" altLang="en-US" sz="2000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2000" b="1" dirty="0" smtClean="0">
                  <a:solidFill>
                    <a:srgbClr val="ADDB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天然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亲肤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929058" y="5999180"/>
              <a:ext cx="1440000" cy="1588"/>
            </a:xfrm>
            <a:prstGeom prst="line">
              <a:avLst/>
            </a:prstGeom>
            <a:ln>
              <a:solidFill>
                <a:srgbClr val="ADDB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242512" y="5999180"/>
              <a:ext cx="1044000" cy="1588"/>
            </a:xfrm>
            <a:prstGeom prst="line">
              <a:avLst/>
            </a:prstGeom>
            <a:ln w="57150">
              <a:solidFill>
                <a:srgbClr val="ADDB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2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4968</TotalTime>
  <Words>41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745</cp:revision>
  <dcterms:created xsi:type="dcterms:W3CDTF">2016-12-01T07:26:00Z</dcterms:created>
  <dcterms:modified xsi:type="dcterms:W3CDTF">2018-02-11T02:29:29Z</dcterms:modified>
</cp:coreProperties>
</file>