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5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66"/>
          <p:cNvSpPr/>
          <p:nvPr/>
        </p:nvSpPr>
        <p:spPr>
          <a:xfrm>
            <a:off x="5507990" y="1058545"/>
            <a:ext cx="3624580" cy="580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6000760" y="1428736"/>
            <a:ext cx="278608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LF-A075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麦香 陶瓷办公杯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市场参考价</a:t>
            </a: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99.00</a:t>
            </a:r>
            <a:endParaRPr lang="en-US" altLang="zh-CN" sz="1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批发价</a:t>
            </a: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29.00</a:t>
            </a:r>
            <a:endParaRPr lang="en-US" altLang="zh-CN" sz="1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endParaRPr lang="en-US" altLang="zh-CN" sz="1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390mL</a:t>
            </a: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材质：秸秆</a:t>
            </a:r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+PP+</a:t>
            </a: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陶瓷内胆</a:t>
            </a: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30pcs/</a:t>
            </a: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秸秆与优质</a:t>
            </a:r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PP</a:t>
            </a: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结合材质，使用安心。</a:t>
            </a:r>
          </a:p>
          <a:p>
            <a:pPr>
              <a:defRPr/>
            </a:pPr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陶瓷内胆，耐高温性能佳。</a:t>
            </a:r>
          </a:p>
          <a:p>
            <a:pPr>
              <a:defRPr/>
            </a:pPr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密封性能好，防止溢水洒水。</a:t>
            </a:r>
            <a:endParaRPr lang="en-US" altLang="zh-CN" sz="1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2" name="Picture 4" descr="C:\Users\Administrator\Desktop\95-100爱家-0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500042"/>
            <a:ext cx="1282700" cy="527050"/>
          </a:xfrm>
          <a:prstGeom prst="rect">
            <a:avLst/>
          </a:prstGeom>
          <a:noFill/>
        </p:spPr>
      </p:pic>
      <p:pic>
        <p:nvPicPr>
          <p:cNvPr id="10242" name="Picture 2" descr="C:\Users\Administrator\Desktop\4W4A1660.png"/>
          <p:cNvPicPr>
            <a:picLocks noChangeAspect="1" noChangeArrowheads="1"/>
          </p:cNvPicPr>
          <p:nvPr/>
        </p:nvPicPr>
        <p:blipFill>
          <a:blip r:embed="rId5" cstate="print"/>
          <a:srcRect b="2364"/>
          <a:stretch>
            <a:fillRect/>
          </a:stretch>
        </p:blipFill>
        <p:spPr bwMode="auto">
          <a:xfrm>
            <a:off x="1285852" y="1285860"/>
            <a:ext cx="3644363" cy="5572140"/>
          </a:xfrm>
          <a:prstGeom prst="rect">
            <a:avLst/>
          </a:prstGeom>
          <a:noFill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72198" y="4000505"/>
            <a:ext cx="133661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72198" y="5214950"/>
            <a:ext cx="1333084" cy="98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00958" y="4000504"/>
            <a:ext cx="124570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977893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4889</TotalTime>
  <Words>63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490</cp:revision>
  <dcterms:created xsi:type="dcterms:W3CDTF">2016-12-01T07:26:00Z</dcterms:created>
  <dcterms:modified xsi:type="dcterms:W3CDTF">2018-02-09T07:52:05Z</dcterms:modified>
</cp:coreProperties>
</file>