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 descr="TA310701268ZZ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567468"/>
            <a:ext cx="26289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8" descr="TA310701268ZZ主图.jpg"/>
          <p:cNvPicPr>
            <a:picLocks noChangeAspect="1"/>
          </p:cNvPicPr>
          <p:nvPr/>
        </p:nvPicPr>
        <p:blipFill>
          <a:blip r:embed="rId3"/>
          <a:srcRect l="9561" t="21204" r="10764" b="12920"/>
          <a:stretch>
            <a:fillRect/>
          </a:stretch>
        </p:blipFill>
        <p:spPr bwMode="auto">
          <a:xfrm>
            <a:off x="457200" y="228600"/>
            <a:ext cx="5715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38900" y="2786058"/>
            <a:ext cx="2438400" cy="22313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格兰单格卫浴礼盒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TA310701268ZZ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规格：乳液罐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漱口杯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</a:p>
          <a:p>
            <a:pPr>
              <a:defRPr/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肥皂盒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毛巾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29.5×22.6×9cm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材质：塑料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5" name="Picture 3" descr="E:\WORK\201604 PPT\201604 多样屋 PPT\未标题-3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1857364"/>
            <a:ext cx="741363" cy="795337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3214678" y="1712229"/>
            <a:ext cx="2544286" cy="432475"/>
            <a:chOff x="3214678" y="1855105"/>
            <a:chExt cx="2544286" cy="432475"/>
          </a:xfrm>
        </p:grpSpPr>
        <p:sp>
          <p:nvSpPr>
            <p:cNvPr id="16" name="TextBox 15"/>
            <p:cNvSpPr txBox="1"/>
            <p:nvPr/>
          </p:nvSpPr>
          <p:spPr>
            <a:xfrm>
              <a:off x="3214678" y="1855105"/>
              <a:ext cx="25442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欧式</a:t>
              </a:r>
              <a:r>
                <a:rPr lang="zh-CN" altLang="en-US" sz="22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</a:t>
              </a:r>
              <a:r>
                <a:rPr lang="zh-CN" altLang="en-US" sz="2000" dirty="0" smtClean="0">
                  <a:solidFill>
                    <a:schemeClr val="accent4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，美观大方</a:t>
              </a:r>
              <a:endPara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86116" y="2285992"/>
              <a:ext cx="14400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608000" y="2285992"/>
              <a:ext cx="1044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769" name="AutoShape 1" descr="C:\Users\Administrator\AppData\Roaming\Tencent\Users\1048925552\QQ\WinTemp\RichOle\5UT@@{BC@S 44}45S`YW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770" name="AutoShape 2" descr="C:\Users\Administrator\AppData\Roaming\Tencent\Users\1048925552\QQ\WinTemp\RichOle\5UT@@{BC@S 44}45S`YWF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50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746</cp:revision>
  <dcterms:created xsi:type="dcterms:W3CDTF">2016-12-01T07:26:00Z</dcterms:created>
  <dcterms:modified xsi:type="dcterms:W3CDTF">2018-02-11T02:30:36Z</dcterms:modified>
</cp:coreProperties>
</file>