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1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2" descr="TA310102575ZZ.jpg"/>
          <p:cNvPicPr>
            <a:picLocks noChangeAspect="1"/>
          </p:cNvPicPr>
          <p:nvPr/>
        </p:nvPicPr>
        <p:blipFill>
          <a:blip r:embed="rId2"/>
          <a:srcRect l="10036" r="4659"/>
          <a:stretch>
            <a:fillRect/>
          </a:stretch>
        </p:blipFill>
        <p:spPr bwMode="auto">
          <a:xfrm>
            <a:off x="6553200" y="4254518"/>
            <a:ext cx="25908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图片 9" descr="TA310102575ZZ主图.jpg"/>
          <p:cNvPicPr>
            <a:picLocks noChangeAspect="1"/>
          </p:cNvPicPr>
          <p:nvPr/>
        </p:nvPicPr>
        <p:blipFill>
          <a:blip r:embed="rId3"/>
          <a:srcRect l="18774" t="11319" r="7300" b="5997"/>
          <a:stretch>
            <a:fillRect/>
          </a:stretch>
        </p:blipFill>
        <p:spPr bwMode="auto">
          <a:xfrm>
            <a:off x="0" y="381000"/>
            <a:ext cx="64008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553200" y="2285992"/>
            <a:ext cx="24384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69.00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37.00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律动卫浴四件套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白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TA310102575ZZ</a:t>
            </a:r>
          </a:p>
          <a:p>
            <a:pPr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规格：乳液罐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x1+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牙刷架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</a:p>
          <a:p>
            <a:pPr>
              <a:defRPr/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漱口杯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x1+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肥皂盒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22×10.5×14.5cm</a:t>
            </a: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材质：塑料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+100%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棉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3" descr="E:\WORK\201604 PPT\201604 多样屋 PPT\未标题-3-0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3702" y="1357298"/>
            <a:ext cx="741363" cy="795337"/>
          </a:xfrm>
          <a:prstGeom prst="rect">
            <a:avLst/>
          </a:prstGeom>
          <a:noFill/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0" y="6643710"/>
            <a:ext cx="9144000" cy="71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6"/>
          <p:cNvGrpSpPr/>
          <p:nvPr/>
        </p:nvGrpSpPr>
        <p:grpSpPr>
          <a:xfrm>
            <a:off x="3786182" y="1714488"/>
            <a:ext cx="2364750" cy="456076"/>
            <a:chOff x="288000" y="1260000"/>
            <a:chExt cx="2364750" cy="456076"/>
          </a:xfrm>
        </p:grpSpPr>
        <p:sp>
          <p:nvSpPr>
            <p:cNvPr id="18" name="TextBox 17"/>
            <p:cNvSpPr txBox="1"/>
            <p:nvPr/>
          </p:nvSpPr>
          <p:spPr>
            <a:xfrm>
              <a:off x="288000" y="1260000"/>
              <a:ext cx="236475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4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品质</a:t>
              </a:r>
              <a:r>
                <a:rPr lang="zh-CN" altLang="en-US" dirty="0" smtClean="0">
                  <a:solidFill>
                    <a:schemeClr val="accent4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生活，</a:t>
              </a:r>
              <a:r>
                <a:rPr lang="zh-CN" altLang="en-US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幸福有调</a:t>
              </a:r>
              <a:endParaRPr lang="zh-CN" altLang="en-US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392596" y="1714488"/>
              <a:ext cx="1440000" cy="158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620000" y="1714488"/>
              <a:ext cx="900000" cy="1588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9745" name="Picture 1" descr="C:\Users\Administrator\AppData\Roaming\Tencent\Users\1048925552\QQ\WinTemp\RichOle\76B$$]XL$$JY4_B6S6}JL]S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238125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655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4969</TotalTime>
  <Words>57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747</cp:revision>
  <dcterms:created xsi:type="dcterms:W3CDTF">2016-12-01T07:26:00Z</dcterms:created>
  <dcterms:modified xsi:type="dcterms:W3CDTF">2018-02-11T02:30:51Z</dcterms:modified>
</cp:coreProperties>
</file>