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1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928662" y="857232"/>
            <a:ext cx="4286280" cy="5715035"/>
            <a:chOff x="928662" y="857232"/>
            <a:chExt cx="4286280" cy="5715035"/>
          </a:xfrm>
        </p:grpSpPr>
        <p:pic>
          <p:nvPicPr>
            <p:cNvPr id="51202" name="图片 14" descr="TA210601146DR.jpg"/>
            <p:cNvPicPr>
              <a:picLocks noChangeAspect="1"/>
            </p:cNvPicPr>
            <p:nvPr/>
          </p:nvPicPr>
          <p:blipFill>
            <a:blip r:embed="rId2"/>
            <a:srcRect r="4634"/>
            <a:stretch>
              <a:fillRect/>
            </a:stretch>
          </p:blipFill>
          <p:spPr bwMode="auto">
            <a:xfrm>
              <a:off x="928662" y="927100"/>
              <a:ext cx="4214810" cy="5626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2" descr="E:\WORK\201604 PPT\201604 多样屋 PPT\0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6200000" flipV="1">
              <a:off x="-1464508" y="3250403"/>
              <a:ext cx="5715034" cy="928693"/>
            </a:xfrm>
            <a:prstGeom prst="rect">
              <a:avLst/>
            </a:prstGeom>
            <a:noFill/>
          </p:spPr>
        </p:pic>
        <p:pic>
          <p:nvPicPr>
            <p:cNvPr id="21" name="Picture 2" descr="E:\WORK\201604 PPT\201604 多样屋 PPT\0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6200000">
              <a:off x="2071673" y="3428997"/>
              <a:ext cx="5715034" cy="571504"/>
            </a:xfrm>
            <a:prstGeom prst="rect">
              <a:avLst/>
            </a:prstGeom>
            <a:noFill/>
          </p:spPr>
        </p:pic>
      </p:grpSp>
      <p:sp>
        <p:nvSpPr>
          <p:cNvPr id="52233" name="Rectangle 3"/>
          <p:cNvSpPr>
            <a:spLocks noChangeArrowheads="1"/>
          </p:cNvSpPr>
          <p:nvPr/>
        </p:nvSpPr>
        <p:spPr bwMode="auto">
          <a:xfrm>
            <a:off x="6600860" y="2428868"/>
            <a:ext cx="2328858" cy="1942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258.00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士顿保温杯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450ml-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TA210601146DF</a:t>
            </a:r>
          </a:p>
          <a:p>
            <a:pPr>
              <a:lnSpc>
                <a:spcPct val="120000"/>
              </a:lnSpc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450ml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pcs/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09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3"/>
          <p:cNvGrpSpPr/>
          <p:nvPr/>
        </p:nvGrpSpPr>
        <p:grpSpPr>
          <a:xfrm>
            <a:off x="6400800" y="4502829"/>
            <a:ext cx="2743200" cy="1285884"/>
            <a:chOff x="6400800" y="5143512"/>
            <a:chExt cx="2743200" cy="1285884"/>
          </a:xfrm>
        </p:grpSpPr>
        <p:pic>
          <p:nvPicPr>
            <p:cNvPr id="51206" name="Picture 1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7196" t="9725" r="23415" b="15962"/>
            <a:stretch>
              <a:fillRect/>
            </a:stretch>
          </p:blipFill>
          <p:spPr bwMode="auto">
            <a:xfrm>
              <a:off x="7858148" y="5143512"/>
              <a:ext cx="1285852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10" name="Picture 1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00800" y="5638800"/>
              <a:ext cx="15240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786182" y="2714620"/>
            <a:ext cx="23647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天成之雅，岁月</a:t>
            </a: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精华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888000" y="3143248"/>
            <a:ext cx="2124000" cy="158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505" name="Picture 1" descr="C:\Users\Administrator\AppData\Roaming\Tencent\Users\1048925552\QQ\WinTemp\RichOle\G9M)%B](ILZNR9(48]OQ~`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24003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8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4969</TotalTime>
  <Words>33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748</cp:revision>
  <dcterms:created xsi:type="dcterms:W3CDTF">2016-12-01T07:26:00Z</dcterms:created>
  <dcterms:modified xsi:type="dcterms:W3CDTF">2018-02-11T02:31:08Z</dcterms:modified>
</cp:coreProperties>
</file>