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1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8" descr="\\Server2\c psd集中营\PSD集中营\多样屋元素\多样屋上目录产品图片2012.4\TA210601119TB--.jpg"/>
          <p:cNvPicPr>
            <a:picLocks noChangeAspect="1" noChangeArrowheads="1"/>
          </p:cNvPicPr>
          <p:nvPr/>
        </p:nvPicPr>
        <p:blipFill>
          <a:blip r:embed="rId2"/>
          <a:srcRect r="1465"/>
          <a:stretch>
            <a:fillRect/>
          </a:stretch>
        </p:blipFill>
        <p:spPr bwMode="auto">
          <a:xfrm>
            <a:off x="0" y="0"/>
            <a:ext cx="480537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E:\WORK\201604 PPT\201604 多样屋 PPT\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1332000" y="3357541"/>
            <a:ext cx="5715034" cy="1285884"/>
          </a:xfrm>
          <a:prstGeom prst="rect">
            <a:avLst/>
          </a:prstGeom>
          <a:noFill/>
        </p:spPr>
      </p:pic>
      <p:sp>
        <p:nvSpPr>
          <p:cNvPr id="49159" name="Rectangle 3"/>
          <p:cNvSpPr>
            <a:spLocks noChangeArrowheads="1"/>
          </p:cNvSpPr>
          <p:nvPr/>
        </p:nvSpPr>
        <p:spPr bwMode="auto">
          <a:xfrm>
            <a:off x="6629400" y="2071678"/>
            <a:ext cx="2014566" cy="18866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378.00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120.00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葫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芦保温杯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金色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TA210601119TB</a:t>
            </a:r>
          </a:p>
          <a:p>
            <a:pPr>
              <a:lnSpc>
                <a:spcPct val="120000"/>
              </a:lnSpc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容量：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330ml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24pcs/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不锈钢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156" name="Picture 1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53200" y="4038600"/>
            <a:ext cx="2438400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1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4806"/>
          <a:stretch>
            <a:fillRect/>
          </a:stretch>
        </p:blipFill>
        <p:spPr bwMode="auto">
          <a:xfrm>
            <a:off x="6553200" y="5500702"/>
            <a:ext cx="244795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1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42075" y="457200"/>
            <a:ext cx="22447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5" name="矩形 14"/>
          <p:cNvSpPr/>
          <p:nvPr/>
        </p:nvSpPr>
        <p:spPr>
          <a:xfrm>
            <a:off x="0" y="6643710"/>
            <a:ext cx="9144000" cy="71438"/>
          </a:xfrm>
          <a:prstGeom prst="rect">
            <a:avLst/>
          </a:prstGeom>
          <a:solidFill>
            <a:srgbClr val="FAF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20"/>
          <p:cNvGrpSpPr/>
          <p:nvPr/>
        </p:nvGrpSpPr>
        <p:grpSpPr>
          <a:xfrm>
            <a:off x="3857620" y="3143248"/>
            <a:ext cx="2364750" cy="503913"/>
            <a:chOff x="3857620" y="3212427"/>
            <a:chExt cx="2364750" cy="503913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996000" y="3713164"/>
              <a:ext cx="2124000" cy="158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857620" y="3212427"/>
              <a:ext cx="236475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独特造型，</a:t>
              </a:r>
              <a:r>
                <a:rPr lang="zh-CN" altLang="en-US" sz="2200" b="1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经典</a:t>
              </a:r>
              <a:r>
                <a:rPr lang="zh-CN" altLang="en-US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呈现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929058" y="3714752"/>
              <a:ext cx="1044000" cy="1588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8481" name="Picture 1" descr="C:\Users\Administrator\AppData\Roaming\Tencent\Users\1048925552\QQ\WinTemp\RichOle\G9M)%B](ILZNR9(48]OQ~`2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714744" y="714356"/>
            <a:ext cx="2400300" cy="1238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673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4969</TotalTime>
  <Words>32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749</cp:revision>
  <dcterms:created xsi:type="dcterms:W3CDTF">2016-12-01T07:26:00Z</dcterms:created>
  <dcterms:modified xsi:type="dcterms:W3CDTF">2018-02-11T02:31:19Z</dcterms:modified>
</cp:coreProperties>
</file>