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5" name="Picture 7" descr="c:\users\ADMINI~1\appdata\roaming\360se6\USERDA~1\Temp\073050~1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6477000" cy="6858000"/>
          </a:xfrm>
          <a:prstGeom prst="rect">
            <a:avLst/>
          </a:prstGeom>
          <a:noFill/>
        </p:spPr>
      </p:pic>
      <p:pic>
        <p:nvPicPr>
          <p:cNvPr id="43011" name="Picture 2" descr="TA110301062ZZ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44" y="785794"/>
            <a:ext cx="38862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553200" y="2875624"/>
            <a:ext cx="2376518" cy="300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228.00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灿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若繁星合金筷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筷架礼盒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TA110301062ZZ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材质：玻纤合成高分子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筷子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×5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×5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lnSpc>
                <a:spcPct val="120000"/>
              </a:lnSpc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产品采用高分子材料和玻璃纤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维合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成制作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耐热温度可达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，高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温消毒不变型，不发霉也不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易滋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生细菌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前端防滑设计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，更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易夹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grpSp>
        <p:nvGrpSpPr>
          <p:cNvPr id="3" name="组合 16"/>
          <p:cNvGrpSpPr/>
          <p:nvPr/>
        </p:nvGrpSpPr>
        <p:grpSpPr>
          <a:xfrm>
            <a:off x="3924000" y="2556000"/>
            <a:ext cx="2316660" cy="450472"/>
            <a:chOff x="3786182" y="2143116"/>
            <a:chExt cx="2316660" cy="450472"/>
          </a:xfrm>
        </p:grpSpPr>
        <p:sp>
          <p:nvSpPr>
            <p:cNvPr id="13" name="TextBox 12"/>
            <p:cNvSpPr txBox="1"/>
            <p:nvPr/>
          </p:nvSpPr>
          <p:spPr>
            <a:xfrm>
              <a:off x="3786182" y="2143116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耐热防滑</a:t>
              </a:r>
              <a:r>
                <a:rPr lang="en-US" altLang="zh-CN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更易夹取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52000" y="2592000"/>
              <a:ext cx="2160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457" name="Picture 1" descr="C:\Users\Administrator\AppData\Roaming\Tencent\Users\1048925552\QQ\WinTemp\RichOle\76B$$]XL$$JY4_B6S6}JL]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238125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42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82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750</cp:revision>
  <dcterms:created xsi:type="dcterms:W3CDTF">2016-12-01T07:26:00Z</dcterms:created>
  <dcterms:modified xsi:type="dcterms:W3CDTF">2018-02-11T02:31:28Z</dcterms:modified>
</cp:coreProperties>
</file>