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3" descr="\\Server2\c psd集中营\博品新网站照片整理\多样屋\1102zz\新建文件夹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4274" y="5143512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12" descr="\\Server2\c psd集中营\博品新网站照片整理\多样屋\1102zz\新建文件夹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5143512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143000"/>
            <a:ext cx="358140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43636" y="1000108"/>
            <a:ext cx="2857520" cy="43704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146.00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Passion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妙厨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件套</a:t>
            </a: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TA110201102ZZ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规格：鸳鸯油醋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瓶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多功能刨刀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厨房必备的秒厨搭档，由鸳鸯油醋瓶和多功能刨刀器组成，以多样屋红为主色调，形成时尚的“双红辉映”。采用</a:t>
            </a:r>
            <a:r>
              <a:rPr 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塑胶为原材料，表面光滑，实用并清洗便捷。色泽透亮，梦幻般的酒红色，大方得体尽显高贵。给单调的厨房增添一丝浪漫、温馨感，摆脱厨房油腻带来的烦躁心情，让您尽情享受烹饪的乐趣。</a:t>
            </a:r>
            <a:b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油醋瓶为两隔设计，一边能放醋，一边放油，方便实用，节省空间。</a:t>
            </a:r>
            <a:b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刨刀器硬度很强，比普通钢长久耐用，抗耐腐蚀性能好，抛光度佳，方便清洗。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50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786050" y="785794"/>
            <a:ext cx="3031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温馨浪漫，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尽享烹饪乐趣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794050" y="1225124"/>
            <a:ext cx="1908000" cy="158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433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69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133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751</cp:revision>
  <dcterms:created xsi:type="dcterms:W3CDTF">2016-12-01T07:26:00Z</dcterms:created>
  <dcterms:modified xsi:type="dcterms:W3CDTF">2018-02-11T02:31:36Z</dcterms:modified>
</cp:coreProperties>
</file>