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1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143000"/>
            <a:ext cx="358140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4" name="Rectangle 9"/>
          <p:cNvSpPr>
            <a:spLocks noChangeArrowheads="1"/>
          </p:cNvSpPr>
          <p:nvPr/>
        </p:nvSpPr>
        <p:spPr bwMode="auto">
          <a:xfrm>
            <a:off x="6072198" y="928670"/>
            <a:ext cx="2895600" cy="40318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65.00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Passion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鸳鸯油醋瓶</a:t>
            </a:r>
          </a:p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TA110201103ZZ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规格：鸳鸯油醋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瓶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厨房必备的秒厨搭档，由鸳鸯油醋瓶和多功能刨刀器组成，以多样屋红为主色调，形成时尚的“双红辉映”。采用</a:t>
            </a:r>
            <a:r>
              <a:rPr 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塑胶为原材料，表面光滑，实用并清洗便捷。色泽透亮，梦幻般的酒红色，大方得体尽显高贵。给单调的厨房增添一丝浪漫、温馨感，摆脱厨房油腻带来的烦躁心情，让您尽情享受烹饪的乐趣。</a:t>
            </a:r>
            <a:b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油醋瓶为两隔设计，一边能放醋，一边放油，方便实用，节省空间。</a:t>
            </a:r>
            <a:b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刨刀器硬度很强，比普通钢长久耐用，抗耐腐蚀性能好，抛光度佳，方便清洗。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50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7" name="等腰三角形 16"/>
          <p:cNvSpPr/>
          <p:nvPr/>
        </p:nvSpPr>
        <p:spPr>
          <a:xfrm rot="10800000">
            <a:off x="3733776" y="1857364"/>
            <a:ext cx="285752" cy="246338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786050" y="785794"/>
            <a:ext cx="3031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温馨浪漫，</a:t>
            </a: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尽享烹饪乐趣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3794050" y="1225124"/>
            <a:ext cx="1908000" cy="158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3" descr="\\Server2\c psd集中营\博品新网站照片整理\多样屋\1102zz\新建文件夹\3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34274" y="5143512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2" descr="\\Server2\c psd集中营\博品新网站照片整理\多样屋\1102zz\新建文件夹\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74" y="5143512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09" name="Picture 1" descr="C:\Users\Administrator\AppData\Roaming\Tencent\Users\1048925552\QQ\WinTemp\RichOle\76B$$]XL$$JY4_B6S6}JL]S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238125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74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4970</TotalTime>
  <Words>125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752</cp:revision>
  <dcterms:created xsi:type="dcterms:W3CDTF">2016-12-01T07:26:00Z</dcterms:created>
  <dcterms:modified xsi:type="dcterms:W3CDTF">2018-02-11T02:31:48Z</dcterms:modified>
</cp:coreProperties>
</file>