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D0E14C0-8B8C-4126-AA76-B6AE16D5559C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0137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138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0138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95655CF-F2A9-44AF-97A7-102E13EA4D25}" type="slidenum">
              <a:rPr lang="en-US" altLang="zh-CN" sz="1200">
                <a:latin typeface="Calibri" panose="020F0502020204030204" charset="0"/>
              </a:rPr>
              <a:pPr algn="r"/>
              <a:t>1</a:t>
            </a:fld>
            <a:endParaRPr lang="en-US" altLang="zh-CN" sz="120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>
          <a:xfrm>
            <a:off x="0" y="1584000"/>
            <a:ext cx="6500826" cy="4416768"/>
            <a:chOff x="0" y="1238078"/>
            <a:chExt cx="6500826" cy="4416768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55883"/>
              <a:ext cx="6477000" cy="4398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" descr="E:\WORK\201604 PPT\201604 多样屋 PPT\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10800000">
              <a:off x="0" y="1238078"/>
              <a:ext cx="6500826" cy="740240"/>
            </a:xfrm>
            <a:prstGeom prst="rect">
              <a:avLst/>
            </a:prstGeom>
            <a:noFill/>
          </p:spPr>
        </p:pic>
      </p:grp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grpSp>
        <p:nvGrpSpPr>
          <p:cNvPr id="3" name="组合 22"/>
          <p:cNvGrpSpPr/>
          <p:nvPr/>
        </p:nvGrpSpPr>
        <p:grpSpPr>
          <a:xfrm>
            <a:off x="6572264" y="1000108"/>
            <a:ext cx="2524132" cy="4857784"/>
            <a:chOff x="6572264" y="1593647"/>
            <a:chExt cx="2524132" cy="4857784"/>
          </a:xfrm>
        </p:grpSpPr>
        <p:sp>
          <p:nvSpPr>
            <p:cNvPr id="47" name="TextBox 3"/>
            <p:cNvSpPr txBox="1"/>
            <p:nvPr/>
          </p:nvSpPr>
          <p:spPr bwMode="auto">
            <a:xfrm>
              <a:off x="6572264" y="1593647"/>
              <a:ext cx="2259042" cy="3539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市场参考价：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118.00</a:t>
              </a:r>
            </a:p>
            <a:p>
              <a:pPr>
                <a:defRPr/>
              </a:pP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批发价：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51.00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双层简约便当盒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粉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TA110203000ZZ</a:t>
              </a:r>
            </a:p>
            <a:p>
              <a:pPr>
                <a:defRPr/>
              </a:pPr>
              <a:endPara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材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容量：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500mL\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产品尺寸：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18.5×10.5×10cm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装箱明细：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24pcs/</a:t>
              </a: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箱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功能简介：</a:t>
              </a:r>
              <a:endPara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采用食品级材料，使用康健，安全无毒；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具有良好的耐热耐寒性，可用于微波炉、冰箱、冷藏室；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23"/>
            <p:cNvGrpSpPr/>
            <p:nvPr/>
          </p:nvGrpSpPr>
          <p:grpSpPr bwMode="auto">
            <a:xfrm>
              <a:off x="6572272" y="4953000"/>
              <a:ext cx="2524124" cy="1498431"/>
              <a:chOff x="6343672" y="5105396"/>
              <a:chExt cx="2524124" cy="1498396"/>
            </a:xfrm>
          </p:grpSpPr>
          <p:grpSp>
            <p:nvGrpSpPr>
              <p:cNvPr id="5" name="组合 22"/>
              <p:cNvGrpSpPr/>
              <p:nvPr/>
            </p:nvGrpSpPr>
            <p:grpSpPr bwMode="auto">
              <a:xfrm>
                <a:off x="6400798" y="5105396"/>
                <a:ext cx="1914436" cy="903151"/>
                <a:chOff x="6176965" y="5033957"/>
                <a:chExt cx="1316176" cy="620916"/>
              </a:xfrm>
            </p:grpSpPr>
            <p:pic>
              <p:nvPicPr>
                <p:cNvPr id="30" name="Picture 3" descr="C:\Users\Administrator\Desktop\多样屋PNG\08.png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6176965" y="5033957"/>
                  <a:ext cx="618750" cy="618735"/>
                </a:xfrm>
                <a:prstGeom prst="rect">
                  <a:avLst/>
                </a:prstGeom>
                <a:noFill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1" name="Picture 2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6874390" y="5036138"/>
                  <a:ext cx="618751" cy="6187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28" name="矩形 49"/>
              <p:cNvSpPr>
                <a:spLocks noChangeArrowheads="1"/>
              </p:cNvSpPr>
              <p:nvPr/>
            </p:nvSpPr>
            <p:spPr bwMode="auto">
              <a:xfrm>
                <a:off x="6343672" y="6095973"/>
                <a:ext cx="1143000" cy="5078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双层便当盒，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饭菜分离不串味，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健康卫生</a:t>
                </a:r>
                <a:r>
                  <a:rPr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  <p:sp>
            <p:nvSpPr>
              <p:cNvPr id="29" name="矩形 34"/>
              <p:cNvSpPr>
                <a:spLocks noChangeArrowheads="1"/>
              </p:cNvSpPr>
              <p:nvPr/>
            </p:nvSpPr>
            <p:spPr bwMode="auto">
              <a:xfrm>
                <a:off x="7343796" y="6102339"/>
                <a:ext cx="1524000" cy="3693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收纳式餐具，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一匙一筷随意使用</a:t>
                </a: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0034" y="1212163"/>
            <a:ext cx="2236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每一天，</a:t>
            </a:r>
            <a:r>
              <a:rPr lang="zh-CN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彼此相依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71472" y="1643050"/>
            <a:ext cx="2124000" cy="1588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93</Words>
  <Application>Microsoft Office PowerPoint</Application>
  <PresentationFormat>全屏显示(4:3)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754</cp:revision>
  <dcterms:created xsi:type="dcterms:W3CDTF">2016-12-01T07:26:00Z</dcterms:created>
  <dcterms:modified xsi:type="dcterms:W3CDTF">2018-02-11T02:32:06Z</dcterms:modified>
</cp:coreProperties>
</file>