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69889"/>
            <a:ext cx="53340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2" name="Picture 4" descr="摩洛哥围裙三件套-太阳花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1752600"/>
            <a:ext cx="61801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6553200" y="3000372"/>
            <a:ext cx="2590800" cy="1908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100.00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洛哥围裙三件套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太阳花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TA410105031ZZ 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围裙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微波炉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手套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擦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手巾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</p:txBody>
      </p:sp>
      <p:pic>
        <p:nvPicPr>
          <p:cNvPr id="92167" name="Picture 10" descr="摩洛哥围裙三件套-太阳花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685800"/>
            <a:ext cx="2247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33048" y="200024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生态环保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1313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64" y="4857760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6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4970</TotalTime>
  <Words>47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755</cp:revision>
  <dcterms:created xsi:type="dcterms:W3CDTF">2016-12-01T07:26:00Z</dcterms:created>
  <dcterms:modified xsi:type="dcterms:W3CDTF">2018-02-11T02:32:14Z</dcterms:modified>
</cp:coreProperties>
</file>