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6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12" name="图片 11" descr="LF-A06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357786" cy="6858000"/>
          </a:xfrm>
          <a:prstGeom prst="rect">
            <a:avLst/>
          </a:prstGeom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285720" y="857232"/>
            <a:ext cx="2621230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VEINED</a:t>
            </a:r>
          </a:p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MARBLE</a:t>
            </a:r>
          </a:p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赏心悦目的纹理使大理石成为时尚界的新宠</a:t>
            </a:r>
          </a:p>
        </p:txBody>
      </p:sp>
      <p:pic>
        <p:nvPicPr>
          <p:cNvPr id="15" name="图片 14" descr="201704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60" y="4143380"/>
            <a:ext cx="1310062" cy="5715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57884" y="1357298"/>
            <a:ext cx="2590831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LF-A067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雅士纹理不锈钢一壶四杯组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158.00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43.00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规格：水壶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1.6L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水杯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250ml×4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材质：壶：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304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不锈钢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+PP   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杯子：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AS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16pcs/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大口径壶口设计，注水与清洗更方便。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食品级不锈钢壶身，卫生饮水，安全健康。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按压式出水口，操作便捷，出水流畅。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100" b="1" dirty="0" smtClean="0">
                <a:latin typeface="微软雅黑" panose="020B0503020204020204" charset="-122"/>
                <a:ea typeface="微软雅黑" panose="020B0503020204020204" charset="-122"/>
              </a:rPr>
              <a:t>外观时尚，款式独特唯一。</a:t>
            </a:r>
            <a:endParaRPr lang="en-US" altLang="zh-CN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4W4A2485-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00760" y="4786322"/>
            <a:ext cx="900000" cy="900000"/>
          </a:xfrm>
          <a:prstGeom prst="rect">
            <a:avLst/>
          </a:prstGeom>
        </p:spPr>
      </p:pic>
      <p:pic>
        <p:nvPicPr>
          <p:cNvPr id="13" name="图片 12" descr="4W4A2499-1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858148" y="4786322"/>
            <a:ext cx="900000" cy="900000"/>
          </a:xfrm>
          <a:prstGeom prst="rect">
            <a:avLst/>
          </a:prstGeom>
        </p:spPr>
      </p:pic>
      <p:pic>
        <p:nvPicPr>
          <p:cNvPr id="14" name="图片 13" descr="4W4A2508-1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929454" y="4786322"/>
            <a:ext cx="90518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26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</TotalTime>
  <Words>98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491</cp:revision>
  <dcterms:created xsi:type="dcterms:W3CDTF">2016-12-01T07:26:00Z</dcterms:created>
  <dcterms:modified xsi:type="dcterms:W3CDTF">2018-02-09T07:52:24Z</dcterms:modified>
</cp:coreProperties>
</file>