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21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3" name="Picture 6" descr="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69889"/>
            <a:ext cx="53340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4" descr="摩洛哥围裙三件套-太阳花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1752600"/>
            <a:ext cx="61801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3" name="Rectangle 8"/>
          <p:cNvSpPr>
            <a:spLocks noChangeArrowheads="1"/>
          </p:cNvSpPr>
          <p:nvPr/>
        </p:nvSpPr>
        <p:spPr bwMode="auto">
          <a:xfrm>
            <a:off x="6553200" y="3071810"/>
            <a:ext cx="2019328" cy="1738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30.00</a:t>
            </a:r>
          </a:p>
          <a:p>
            <a:pPr>
              <a:defRPr/>
            </a:pP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摩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洛哥围裙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太阳花</a:t>
            </a:r>
          </a:p>
          <a:p>
            <a:pPr>
              <a:defRPr/>
            </a:pP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TA410105032ZZ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围裙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×1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棉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明细：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48PCS/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</p:txBody>
      </p:sp>
      <p:pic>
        <p:nvPicPr>
          <p:cNvPr id="92166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714356"/>
            <a:ext cx="2166938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sp>
        <p:nvSpPr>
          <p:cNvPr id="17" name="矩形 16"/>
          <p:cNvSpPr/>
          <p:nvPr/>
        </p:nvSpPr>
        <p:spPr>
          <a:xfrm>
            <a:off x="0" y="6643710"/>
            <a:ext cx="9144000" cy="71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33048" y="200024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生态环保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</a:t>
            </a:r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舒适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0289" name="Picture 1" descr="C:\Users\Administrator\AppData\Roaming\Tencent\Users\1048925552\QQ\WinTemp\RichOle\G9M)%B](ILZNR9(48]OQ~`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388" y="4929198"/>
            <a:ext cx="2400300" cy="1238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43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4971</TotalTime>
  <Words>34</Words>
  <Application>Microsoft Office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756</cp:revision>
  <dcterms:created xsi:type="dcterms:W3CDTF">2016-12-01T07:26:00Z</dcterms:created>
  <dcterms:modified xsi:type="dcterms:W3CDTF">2018-02-11T02:32:30Z</dcterms:modified>
</cp:coreProperties>
</file>