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1" descr="c:\users\ADMINI~1\appdata\roaming\360se6\USERDA~1\Temp\RBEHUL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6477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29400" y="3143248"/>
            <a:ext cx="2286000" cy="34747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圆耐热玻璃调味盒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TA110401016ZZ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上盖可拆卸设计，清洗更方便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罐身采用优质耐热玻璃制成，轻巧、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通透更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耐酸碱。耐热玻璃不含毛孔，不易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残留味道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。耐热温度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°+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130°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防滑硅胶底，拿取时更安全</a:t>
            </a:r>
          </a:p>
        </p:txBody>
      </p:sp>
      <p:pic>
        <p:nvPicPr>
          <p:cNvPr id="62470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2"/>
          <p:cNvGrpSpPr/>
          <p:nvPr/>
        </p:nvGrpSpPr>
        <p:grpSpPr bwMode="auto">
          <a:xfrm>
            <a:off x="6781800" y="1285860"/>
            <a:ext cx="1827213" cy="1752600"/>
            <a:chOff x="6705600" y="3352800"/>
            <a:chExt cx="1827364" cy="1752600"/>
          </a:xfrm>
        </p:grpSpPr>
        <p:pic>
          <p:nvPicPr>
            <p:cNvPr id="62472" name="图片 9" descr="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05600" y="3352800"/>
              <a:ext cx="1827364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6705600" y="4724400"/>
              <a:ext cx="533444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571868" y="4917056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优质材质，通透更</a:t>
            </a: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43306" y="5357826"/>
            <a:ext cx="183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43306" y="5357826"/>
            <a:ext cx="10440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265" name="Picture 1" descr="C:\Users\Administrator\AppData\Roaming\Tencent\Users\1048925552\QQ\WinTemp\RichOle\76B$$]XL$$JY4_B6S6}JL]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3812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95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757</cp:revision>
  <dcterms:created xsi:type="dcterms:W3CDTF">2016-12-01T07:26:00Z</dcterms:created>
  <dcterms:modified xsi:type="dcterms:W3CDTF">2018-02-11T02:32:40Z</dcterms:modified>
</cp:coreProperties>
</file>