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3400" y="785794"/>
            <a:ext cx="5181600" cy="1757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水立方沐浴组四件套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TA310102507ZZ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质：亚克力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规格：乳液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罐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牙刷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漱口杯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肥皂盘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518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238536" y="3024000"/>
            <a:ext cx="2467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微微光芒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，新鲜有趣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2000" y="3498850"/>
            <a:ext cx="2124000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12000" y="3500438"/>
            <a:ext cx="1260000" cy="1588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241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57148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46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758</cp:revision>
  <dcterms:created xsi:type="dcterms:W3CDTF">2016-12-01T07:26:00Z</dcterms:created>
  <dcterms:modified xsi:type="dcterms:W3CDTF">2018-02-11T02:32:47Z</dcterms:modified>
</cp:coreProperties>
</file>