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2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 descr="无标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2819400"/>
            <a:ext cx="2590800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553200" y="1142984"/>
            <a:ext cx="2590800" cy="1960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408.00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206.00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立方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壶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杯组合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酒红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TA210302032ZZ</a:t>
            </a:r>
          </a:p>
          <a:p>
            <a:pPr>
              <a:lnSpc>
                <a:spcPct val="120000"/>
              </a:lnSpc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：壶：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1750ML    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杯：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300ML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材质：亚克力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8pcs/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</p:txBody>
      </p:sp>
      <p:pic>
        <p:nvPicPr>
          <p:cNvPr id="35846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7" name="Picture 7" descr="\\Server2\c psd集中营\博品新网站照片整理\多样屋\2032ZZ_无彩盒\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14422"/>
            <a:ext cx="6553200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grpSp>
        <p:nvGrpSpPr>
          <p:cNvPr id="2" name="组合 18"/>
          <p:cNvGrpSpPr/>
          <p:nvPr/>
        </p:nvGrpSpPr>
        <p:grpSpPr>
          <a:xfrm>
            <a:off x="3571868" y="2592000"/>
            <a:ext cx="2974512" cy="456665"/>
            <a:chOff x="3571868" y="2640923"/>
            <a:chExt cx="2974512" cy="456665"/>
          </a:xfrm>
        </p:grpSpPr>
        <p:sp>
          <p:nvSpPr>
            <p:cNvPr id="13" name="TextBox 12"/>
            <p:cNvSpPr txBox="1"/>
            <p:nvPr/>
          </p:nvSpPr>
          <p:spPr>
            <a:xfrm>
              <a:off x="3571868" y="2640923"/>
              <a:ext cx="24673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精心制造，</a:t>
              </a:r>
              <a:r>
                <a:rPr lang="zh-CN" altLang="en-US" sz="22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典雅风范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636000" y="3071810"/>
              <a:ext cx="2836694" cy="25778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286380" y="3096000"/>
              <a:ext cx="1260000" cy="1588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7217" name="Picture 1" descr="C:\Users\Administrator\AppData\Roaming\Tencent\Users\1048925552\QQ\WinTemp\RichOle\G9M)%B](ILZNR9(48]OQ~`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2400300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79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4971</TotalTime>
  <Words>41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759</cp:revision>
  <dcterms:created xsi:type="dcterms:W3CDTF">2016-12-01T07:26:00Z</dcterms:created>
  <dcterms:modified xsi:type="dcterms:W3CDTF">2018-02-11T02:32:56Z</dcterms:modified>
</cp:coreProperties>
</file>