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2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1223"/>
            <a:ext cx="9144000" cy="600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Rectangle 10"/>
          <p:cNvSpPr>
            <a:spLocks noChangeArrowheads="1"/>
          </p:cNvSpPr>
          <p:nvPr/>
        </p:nvSpPr>
        <p:spPr bwMode="auto">
          <a:xfrm>
            <a:off x="6629400" y="1500174"/>
            <a:ext cx="2157442" cy="2440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468.00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237.00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晶之恋四件套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TA310102432ZZ</a:t>
            </a:r>
          </a:p>
          <a:p>
            <a:pPr>
              <a:lnSpc>
                <a:spcPct val="120000"/>
              </a:lnSpc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规格：乳液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罐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漱口杯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牙刷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肥皂盘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材质：亚克力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+48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颗奥登钻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产地：台湾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5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61975"/>
            <a:ext cx="26955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857232"/>
            <a:ext cx="4876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6193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7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55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760</cp:revision>
  <dcterms:created xsi:type="dcterms:W3CDTF">2016-12-01T07:26:00Z</dcterms:created>
  <dcterms:modified xsi:type="dcterms:W3CDTF">2018-02-11T02:33:03Z</dcterms:modified>
</cp:coreProperties>
</file>