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2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ChangeArrowheads="1"/>
          </p:cNvSpPr>
          <p:nvPr/>
        </p:nvSpPr>
        <p:spPr bwMode="auto">
          <a:xfrm>
            <a:off x="6629400" y="1285860"/>
            <a:ext cx="2286000" cy="1738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398.00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130.00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威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尔士四件套礼盒装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TA310102486ZZ</a:t>
            </a:r>
          </a:p>
          <a:p>
            <a:pPr>
              <a:lnSpc>
                <a:spcPct val="120000"/>
              </a:lnSpc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12pcs/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亚克力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6563" name="图片 7" descr="TA310102486ZZ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6477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348000"/>
            <a:ext cx="23622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8" descr="\\Server2\c psd集中营\博品新网站照片整理\多样屋\TA310102486ZZ无彩盒\DSC_400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4752000"/>
            <a:ext cx="23622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8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960000" y="1692000"/>
            <a:ext cx="23647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天生</a:t>
            </a:r>
            <a:r>
              <a:rPr lang="zh-CN" altLang="en-US" sz="2200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贵族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，与生俱来</a:t>
            </a:r>
            <a:endParaRPr lang="zh-CN" altLang="en-US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5169" name="Picture 1" descr="C:\Users\Administrator\AppData\Roaming\Tencent\Users\1048925552\QQ\WinTemp\RichOle\G9M)%B](ILZNR9(48]OQ~`2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2400300" cy="123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04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4971</TotalTime>
  <Words>30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761</cp:revision>
  <dcterms:created xsi:type="dcterms:W3CDTF">2016-12-01T07:26:00Z</dcterms:created>
  <dcterms:modified xsi:type="dcterms:W3CDTF">2018-02-11T02:33:11Z</dcterms:modified>
</cp:coreProperties>
</file>