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1009615"/>
            <a:ext cx="6572264" cy="5132406"/>
            <a:chOff x="0" y="1009615"/>
            <a:chExt cx="6572264" cy="5132406"/>
          </a:xfrm>
        </p:grpSpPr>
        <p:pic>
          <p:nvPicPr>
            <p:cNvPr id="67586" name="图片 6" descr="TA310102487ZZ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71546"/>
              <a:ext cx="6553200" cy="507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1009615"/>
              <a:ext cx="6572264" cy="1528779"/>
            </a:xfrm>
            <a:prstGeom prst="rect">
              <a:avLst/>
            </a:prstGeom>
            <a:noFill/>
          </p:spPr>
        </p:pic>
      </p:grp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6629400" y="2677829"/>
            <a:ext cx="2209800" cy="2643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馨卫浴组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TA310102487ZZ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亚克力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人性化收纳设计，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可以合理存放牙刷，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剃须刀等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590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8206" y="1428736"/>
            <a:ext cx="2518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匠心工艺，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一抹如新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145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73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40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762</cp:revision>
  <dcterms:created xsi:type="dcterms:W3CDTF">2016-12-01T07:26:00Z</dcterms:created>
  <dcterms:modified xsi:type="dcterms:W3CDTF">2018-02-11T02:33:19Z</dcterms:modified>
</cp:coreProperties>
</file>