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65341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6705600" y="1643050"/>
            <a:ext cx="2009804" cy="1738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约圆形流线纸巾盒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TA510801105ZZ</a:t>
            </a:r>
          </a:p>
          <a:p>
            <a:pPr>
              <a:lnSpc>
                <a:spcPct val="120000"/>
              </a:lnSpc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材质：密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胺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84" name="Picture 8" descr="\\Server2\c psd集中营\博品新网站照片整理\多样屋\1105zz\TA510801105ZZ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4963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9" descr="\\Server2\c psd集中营\博品新网站照片整理\多样屋\1105zz\TA510801105ZZ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471988"/>
            <a:ext cx="938213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1785926"/>
            <a:ext cx="133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给您的生活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增添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57950" y="500042"/>
            <a:ext cx="2786050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Calibri" pitchFamily="34" charset="0"/>
              </a:rPr>
              <a:t>出完库存不再备货，再订货需起订量。</a:t>
            </a:r>
            <a:endParaRPr lang="zh-CN" alt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</TotalTime>
  <Words>52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763</cp:revision>
  <dcterms:created xsi:type="dcterms:W3CDTF">2016-12-01T07:26:00Z</dcterms:created>
  <dcterms:modified xsi:type="dcterms:W3CDTF">2018-02-11T02:33:28Z</dcterms:modified>
</cp:coreProperties>
</file>