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ORK\201604 PPT\201604 多样屋 PPT\TA080101078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2506374"/>
            <a:ext cx="226971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610.00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静雅玉兰天丝四件套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/200×230cm 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TA080101078ZZ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200×230cm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再生纤维素纤维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天丝）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以高贵、典雅、浪漫为设计风格，将艺术灵感、时尚元素和现代科技融为一体，创造极致优雅的家居艺术生活。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枕套压线封口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受力部位加固回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车，方便拆装枕芯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三角针套匡定位，美观大方。被套暗线车合，缝份三线报包边不抽丝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不脱线。隐形拉链方便脱卸，清洗，床单明线贴边，人性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化设计圆角平服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车缝均匀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整烫平服，包装整齐，产品成分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规格，标识清楚。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00" y="6212823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温静娴雅，</a:t>
            </a:r>
            <a:r>
              <a:rPr lang="zh-CN" altLang="en-US" sz="2200" b="1" dirty="0" smtClean="0">
                <a:solidFill>
                  <a:srgbClr val="F1AD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享生活</a:t>
            </a:r>
            <a:endParaRPr lang="zh-CN" altLang="en-US" sz="2200" b="1" dirty="0">
              <a:solidFill>
                <a:srgbClr val="F1AD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3" descr="E:\WORK\201604 PPT\201604 多样屋 PPT\201604新品上市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928670"/>
            <a:ext cx="1663700" cy="1133475"/>
          </a:xfrm>
          <a:prstGeom prst="rect">
            <a:avLst/>
          </a:prstGeom>
          <a:noFill/>
        </p:spPr>
      </p:pic>
      <p:pic>
        <p:nvPicPr>
          <p:cNvPr id="132097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62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</TotalTime>
  <Words>157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764</cp:revision>
  <dcterms:created xsi:type="dcterms:W3CDTF">2016-12-01T07:26:00Z</dcterms:created>
  <dcterms:modified xsi:type="dcterms:W3CDTF">2018-02-11T02:33:36Z</dcterms:modified>
</cp:coreProperties>
</file>